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notesSlides/notesSlide1.xml" ContentType="application/vnd.openxmlformats-officedocument.presentationml.notesSlide+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notesSlides/notesSlide2.xml" ContentType="application/vnd.openxmlformats-officedocument.presentationml.notesSlide+xml"/>
  <Override PartName="/ppt/tags/tag8.xml" ContentType="application/vnd.openxmlformats-officedocument.presentationml.tags+xml"/>
  <Override PartName="/ppt/tags/tag9.xml" ContentType="application/vnd.openxmlformats-officedocument.presentationml.tags+xml"/>
  <Override PartName="/ppt/notesSlides/notesSlide3.xml" ContentType="application/vnd.openxmlformats-officedocument.presentationml.notesSlide+xml"/>
  <Override PartName="/ppt/tags/tag10.xml" ContentType="application/vnd.openxmlformats-officedocument.presentationml.tags+xml"/>
  <Override PartName="/ppt/tags/tag11.xml" ContentType="application/vnd.openxmlformats-officedocument.presentationml.tags+xml"/>
  <Override PartName="/ppt/notesSlides/notesSlide4.xml" ContentType="application/vnd.openxmlformats-officedocument.presentationml.notesSlide+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notesSlides/notesSlide5.xml" ContentType="application/vnd.openxmlformats-officedocument.presentationml.notesSlide+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notesSlides/notesSlide6.xml" ContentType="application/vnd.openxmlformats-officedocument.presentationml.notesSlide+xml"/>
  <Override PartName="/ppt/tags/tag18.xml" ContentType="application/vnd.openxmlformats-officedocument.presentationml.tags+xml"/>
  <Override PartName="/ppt/tags/tag19.xml" ContentType="application/vnd.openxmlformats-officedocument.presentationml.tags+xml"/>
  <Override PartName="/ppt/notesSlides/notesSlide7.xml" ContentType="application/vnd.openxmlformats-officedocument.presentationml.notesSlide+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notesSlides/notesSlide8.xml" ContentType="application/vnd.openxmlformats-officedocument.presentationml.notesSlide+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notesSlides/notesSlide9.xml" ContentType="application/vnd.openxmlformats-officedocument.presentationml.notesSlide+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notesSlides/notesSlide10.xml" ContentType="application/vnd.openxmlformats-officedocument.presentationml.notesSlide+xml"/>
  <Override PartName="/ppt/tags/tag29.xml" ContentType="application/vnd.openxmlformats-officedocument.presentationml.tags+xml"/>
  <Override PartName="/ppt/tags/tag30.xml" ContentType="application/vnd.openxmlformats-officedocument.presentationml.tags+xml"/>
  <Override PartName="/ppt/notesSlides/notesSlide11.xml" ContentType="application/vnd.openxmlformats-officedocument.presentationml.notesSlide+xml"/>
  <Override PartName="/ppt/tags/tag31.xml" ContentType="application/vnd.openxmlformats-officedocument.presentationml.tags+xml"/>
  <Override PartName="/ppt/tags/tag32.xml" ContentType="application/vnd.openxmlformats-officedocument.presentationml.tags+xml"/>
  <Override PartName="/ppt/notesSlides/notesSlide12.xml" ContentType="application/vnd.openxmlformats-officedocument.presentationml.notesSlide+xml"/>
  <Override PartName="/ppt/tags/tag33.xml" ContentType="application/vnd.openxmlformats-officedocument.presentationml.tags+xml"/>
  <Override PartName="/ppt/tags/tag34.xml" ContentType="application/vnd.openxmlformats-officedocument.presentationml.tags+xml"/>
  <Override PartName="/ppt/notesSlides/notesSlide13.xml" ContentType="application/vnd.openxmlformats-officedocument.presentationml.notesSlide+xml"/>
  <Override PartName="/ppt/tags/tag35.xml" ContentType="application/vnd.openxmlformats-officedocument.presentationml.tags+xml"/>
  <Override PartName="/ppt/notesSlides/notesSlide14.xml" ContentType="application/vnd.openxmlformats-officedocument.presentationml.notesSlide+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77" r:id="rId1"/>
  </p:sldMasterIdLst>
  <p:notesMasterIdLst>
    <p:notesMasterId r:id="rId17"/>
  </p:notesMasterIdLst>
  <p:handoutMasterIdLst>
    <p:handoutMasterId r:id="rId18"/>
  </p:handoutMasterIdLst>
  <p:sldIdLst>
    <p:sldId id="332" r:id="rId2"/>
    <p:sldId id="323" r:id="rId3"/>
    <p:sldId id="288" r:id="rId4"/>
    <p:sldId id="346" r:id="rId5"/>
    <p:sldId id="290" r:id="rId6"/>
    <p:sldId id="339" r:id="rId7"/>
    <p:sldId id="340" r:id="rId8"/>
    <p:sldId id="308" r:id="rId9"/>
    <p:sldId id="324" r:id="rId10"/>
    <p:sldId id="341" r:id="rId11"/>
    <p:sldId id="342" r:id="rId12"/>
    <p:sldId id="344" r:id="rId13"/>
    <p:sldId id="345" r:id="rId14"/>
    <p:sldId id="337" r:id="rId15"/>
    <p:sldId id="343" r:id="rId1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79CC93D-E52E-4D84-901B-11D7331DD495}">
          <p14:sldIdLst/>
        </p14:section>
        <p14:section name="Overview and Objectives" id="{ABA716BF-3A5C-4ADB-94C9-CFEF84EBA240}">
          <p14:sldIdLst>
            <p14:sldId id="332"/>
            <p14:sldId id="323"/>
            <p14:sldId id="288"/>
            <p14:sldId id="346"/>
            <p14:sldId id="290"/>
            <p14:sldId id="339"/>
            <p14:sldId id="340"/>
            <p14:sldId id="308"/>
            <p14:sldId id="324"/>
            <p14:sldId id="341"/>
            <p14:sldId id="342"/>
            <p14:sldId id="344"/>
            <p14:sldId id="345"/>
            <p14:sldId id="337"/>
            <p14:sldId id="343"/>
          </p14:sldIdLst>
        </p14:section>
        <p14:section name="Topic 1" id="{6D9936A3-3945-4757-BC8B-B5C252D8E036}">
          <p14:sldIdLst/>
        </p14:section>
        <p14:section name="Sample Slides for Visuals" id="{BAB3A466-96C9-4230-9978-795378D75699}">
          <p14:sldIdLst/>
        </p14:section>
        <p14:section name="Case Study" id="{8C0305C9-B152-4FBA-A789-FE1976D53990}">
          <p14:sldIdLst/>
        </p14:section>
        <p14:section name="Conclusion and Summary" id="{790CEF5B-569A-4C2F-BED5-750B08C0E5AD}">
          <p14:sldIdLst/>
        </p14:section>
        <p14:section name="Appendix" id="{3F78B471-41DA-46F2-A8E4-97E471896AB3}">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D30702"/>
    <a:srgbClr val="CB5D50"/>
    <a:srgbClr val="D23D3C"/>
    <a:srgbClr val="009ED6"/>
    <a:srgbClr val="003300"/>
  </p:clrMru>
  <p:extLst>
    <p:ext uri="{E76CE94A-603C-4142-B9EB-6D1370010A27}">
      <p14:discardImageEditData xmlns:p14="http://schemas.microsoft.com/office/powerpoint/2010/main" val="1"/>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9869" autoAdjust="0"/>
    <p:restoredTop sz="83959" autoAdjust="0"/>
  </p:normalViewPr>
  <p:slideViewPr>
    <p:cSldViewPr>
      <p:cViewPr varScale="1">
        <p:scale>
          <a:sx n="60" d="100"/>
          <a:sy n="60" d="100"/>
        </p:scale>
        <p:origin x="1104" y="78"/>
      </p:cViewPr>
      <p:guideLst>
        <p:guide orient="horz" pos="2160"/>
        <p:guide pos="2880"/>
      </p:guideLst>
    </p:cSldViewPr>
  </p:slideViewPr>
  <p:notesTextViewPr>
    <p:cViewPr>
      <p:scale>
        <a:sx n="100" d="100"/>
        <a:sy n="100" d="100"/>
      </p:scale>
      <p:origin x="0" y="0"/>
    </p:cViewPr>
  </p:notesTextViewPr>
  <p:sorterViewPr>
    <p:cViewPr>
      <p:scale>
        <a:sx n="154" d="100"/>
        <a:sy n="154" d="100"/>
      </p:scale>
      <p:origin x="0" y="0"/>
    </p:cViewPr>
  </p:sorterViewPr>
  <p:notesViewPr>
    <p:cSldViewPr>
      <p:cViewPr varScale="1">
        <p:scale>
          <a:sx n="83" d="100"/>
          <a:sy n="83" d="100"/>
        </p:scale>
        <p:origin x="-3144" y="-96"/>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83FDC75-7F73-4A4A-A77C-09AADF00E0EA}" type="datetimeFigureOut">
              <a:rPr lang="en-US" smtClean="0"/>
              <a:pPr/>
              <a:t>4/30/2019</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459226BF-1F13-42D3-80DC-373E7ADD1EBC}" type="slidenum">
              <a:rPr lang="en-US" smtClean="0"/>
              <a:pPr/>
              <a:t>‹#›</a:t>
            </a:fld>
            <a:endParaRPr lang="en-US" dirty="0"/>
          </a:p>
        </p:txBody>
      </p:sp>
    </p:spTree>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jpeg>
</file>

<file path=ppt/media/image5.png>
</file>

<file path=ppt/media/image6.jpeg>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8AEF76B-3757-4A0B-AF93-28494465C1DD}" type="datetimeFigureOut">
              <a:rPr lang="en-US" smtClean="0"/>
              <a:pPr/>
              <a:t>4/30/2019</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5693FD4-8F83-4EF7-AC3F-0DC0388986B0}" type="slidenum">
              <a:rPr lang="en-US" smtClean="0"/>
              <a:pPr/>
              <a:t>‹#›</a:t>
            </a:fld>
            <a:endParaRPr lang="en-US"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lnSpc>
                <a:spcPct val="80000"/>
              </a:lnSpc>
            </a:pPr>
            <a:r>
              <a:rPr lang="en-US" dirty="0"/>
              <a:t>Give a brief overview of the presentation.</a:t>
            </a:r>
            <a:r>
              <a:rPr lang="en-US" baseline="0" dirty="0"/>
              <a:t> D</a:t>
            </a:r>
            <a:r>
              <a:rPr lang="en-US" dirty="0"/>
              <a:t>escribe the major focus of the presentation and why it is important.</a:t>
            </a:r>
          </a:p>
          <a:p>
            <a:pPr>
              <a:lnSpc>
                <a:spcPct val="80000"/>
              </a:lnSpc>
            </a:pPr>
            <a:r>
              <a:rPr lang="en-US" dirty="0"/>
              <a:t>Introduce each of the major topics.</a:t>
            </a:r>
          </a:p>
          <a:p>
            <a:r>
              <a:rPr lang="en-US" dirty="0"/>
              <a:t>To provide a road map for the audience, you</a:t>
            </a:r>
            <a:r>
              <a:rPr lang="en-US" baseline="0" dirty="0"/>
              <a:t> can </a:t>
            </a:r>
            <a:r>
              <a:rPr lang="en-US" dirty="0"/>
              <a:t>repeat this Overview slide throughout the presentation, highlighting the particular topic you will discuss next.</a:t>
            </a:r>
          </a:p>
        </p:txBody>
      </p:sp>
      <p:sp>
        <p:nvSpPr>
          <p:cNvPr id="4" name="Slide Number Placeholder 3"/>
          <p:cNvSpPr>
            <a:spLocks noGrp="1"/>
          </p:cNvSpPr>
          <p:nvPr>
            <p:ph type="sldNum" sz="quarter" idx="10"/>
          </p:nvPr>
        </p:nvSpPr>
        <p:spPr/>
        <p:txBody>
          <a:bodyPr/>
          <a:lstStyle/>
          <a:p>
            <a:fld id="{EC6EAC7D-5A89-47C2-8ABA-56C9C2DEF7A4}" type="slidenum">
              <a:rPr lang="en-US" smtClean="0"/>
              <a:pPr/>
              <a:t>1</a:t>
            </a:fld>
            <a:endParaRPr lang="en-US"/>
          </a:p>
        </p:txBody>
      </p:sp>
    </p:spTree>
    <p:extLst>
      <p:ext uri="{BB962C8B-B14F-4D97-AF65-F5344CB8AC3E}">
        <p14:creationId xmlns:p14="http://schemas.microsoft.com/office/powerpoint/2010/main" val="10593124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lnSpc>
                <a:spcPct val="80000"/>
              </a:lnSpc>
            </a:pPr>
            <a:r>
              <a:rPr lang="en-US" dirty="0"/>
              <a:t>Give a brief overview of the presentation.</a:t>
            </a:r>
            <a:r>
              <a:rPr lang="en-US" baseline="0" dirty="0"/>
              <a:t> D</a:t>
            </a:r>
            <a:r>
              <a:rPr lang="en-US" dirty="0"/>
              <a:t>escribe the major focus of the presentation and why it is important.</a:t>
            </a:r>
          </a:p>
          <a:p>
            <a:pPr>
              <a:lnSpc>
                <a:spcPct val="80000"/>
              </a:lnSpc>
            </a:pPr>
            <a:r>
              <a:rPr lang="en-US" dirty="0"/>
              <a:t>Introduce each of the major topics.</a:t>
            </a:r>
          </a:p>
          <a:p>
            <a:r>
              <a:rPr lang="en-US" dirty="0"/>
              <a:t>To provide a road map for the audience, you</a:t>
            </a:r>
            <a:r>
              <a:rPr lang="en-US" baseline="0" dirty="0"/>
              <a:t> can </a:t>
            </a:r>
            <a:r>
              <a:rPr lang="en-US" dirty="0"/>
              <a:t>repeat this Overview slide throughout the presentation, highlighting the particular topic you will discuss next.</a:t>
            </a:r>
          </a:p>
        </p:txBody>
      </p:sp>
      <p:sp>
        <p:nvSpPr>
          <p:cNvPr id="4" name="Slide Number Placeholder 3"/>
          <p:cNvSpPr>
            <a:spLocks noGrp="1"/>
          </p:cNvSpPr>
          <p:nvPr>
            <p:ph type="sldNum" sz="quarter" idx="10"/>
          </p:nvPr>
        </p:nvSpPr>
        <p:spPr/>
        <p:txBody>
          <a:bodyPr/>
          <a:lstStyle/>
          <a:p>
            <a:fld id="{EC6EAC7D-5A89-47C2-8ABA-56C9C2DEF7A4}" type="slidenum">
              <a:rPr lang="en-US" smtClean="0"/>
              <a:pPr/>
              <a:t>10</a:t>
            </a:fld>
            <a:endParaRPr lang="en-US"/>
          </a:p>
        </p:txBody>
      </p:sp>
    </p:spTree>
    <p:extLst>
      <p:ext uri="{BB962C8B-B14F-4D97-AF65-F5344CB8AC3E}">
        <p14:creationId xmlns:p14="http://schemas.microsoft.com/office/powerpoint/2010/main" val="11141090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lnSpc>
                <a:spcPct val="80000"/>
              </a:lnSpc>
            </a:pPr>
            <a:r>
              <a:rPr lang="en-US" dirty="0"/>
              <a:t>Give a brief overview of the presentation.</a:t>
            </a:r>
            <a:r>
              <a:rPr lang="en-US" baseline="0" dirty="0"/>
              <a:t> D</a:t>
            </a:r>
            <a:r>
              <a:rPr lang="en-US" dirty="0"/>
              <a:t>escribe the major focus of the presentation and why it is important.</a:t>
            </a:r>
          </a:p>
          <a:p>
            <a:pPr>
              <a:lnSpc>
                <a:spcPct val="80000"/>
              </a:lnSpc>
            </a:pPr>
            <a:r>
              <a:rPr lang="en-US" dirty="0"/>
              <a:t>Introduce each of the major topics.</a:t>
            </a:r>
          </a:p>
          <a:p>
            <a:r>
              <a:rPr lang="en-US" dirty="0"/>
              <a:t>To provide a road map for the audience, you</a:t>
            </a:r>
            <a:r>
              <a:rPr lang="en-US" baseline="0" dirty="0"/>
              <a:t> can </a:t>
            </a:r>
            <a:r>
              <a:rPr lang="en-US" dirty="0"/>
              <a:t>repeat this Overview slide throughout the presentation, highlighting the particular topic you will discuss next.</a:t>
            </a:r>
          </a:p>
        </p:txBody>
      </p:sp>
      <p:sp>
        <p:nvSpPr>
          <p:cNvPr id="4" name="Slide Number Placeholder 3"/>
          <p:cNvSpPr>
            <a:spLocks noGrp="1"/>
          </p:cNvSpPr>
          <p:nvPr>
            <p:ph type="sldNum" sz="quarter" idx="10"/>
          </p:nvPr>
        </p:nvSpPr>
        <p:spPr/>
        <p:txBody>
          <a:bodyPr/>
          <a:lstStyle/>
          <a:p>
            <a:fld id="{EC6EAC7D-5A89-47C2-8ABA-56C9C2DEF7A4}" type="slidenum">
              <a:rPr lang="en-US" smtClean="0"/>
              <a:pPr/>
              <a:t>11</a:t>
            </a:fld>
            <a:endParaRPr lang="en-US"/>
          </a:p>
        </p:txBody>
      </p:sp>
    </p:spTree>
    <p:extLst>
      <p:ext uri="{BB962C8B-B14F-4D97-AF65-F5344CB8AC3E}">
        <p14:creationId xmlns:p14="http://schemas.microsoft.com/office/powerpoint/2010/main" val="30693133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lnSpc>
                <a:spcPct val="80000"/>
              </a:lnSpc>
            </a:pPr>
            <a:r>
              <a:rPr lang="en-US" dirty="0"/>
              <a:t>Give a brief overview of the presentation.</a:t>
            </a:r>
            <a:r>
              <a:rPr lang="en-US" baseline="0" dirty="0"/>
              <a:t> D</a:t>
            </a:r>
            <a:r>
              <a:rPr lang="en-US" dirty="0"/>
              <a:t>escribe the major focus of the presentation and why it is important.</a:t>
            </a:r>
          </a:p>
          <a:p>
            <a:pPr>
              <a:lnSpc>
                <a:spcPct val="80000"/>
              </a:lnSpc>
            </a:pPr>
            <a:r>
              <a:rPr lang="en-US" dirty="0"/>
              <a:t>Introduce each of the major topics.</a:t>
            </a:r>
          </a:p>
          <a:p>
            <a:r>
              <a:rPr lang="en-US" dirty="0"/>
              <a:t>To provide a road map for the audience, you</a:t>
            </a:r>
            <a:r>
              <a:rPr lang="en-US" baseline="0" dirty="0"/>
              <a:t> can </a:t>
            </a:r>
            <a:r>
              <a:rPr lang="en-US" dirty="0"/>
              <a:t>repeat this Overview slide throughout the presentation, highlighting the particular topic you will discuss next.</a:t>
            </a:r>
          </a:p>
        </p:txBody>
      </p:sp>
      <p:sp>
        <p:nvSpPr>
          <p:cNvPr id="4" name="Slide Number Placeholder 3"/>
          <p:cNvSpPr>
            <a:spLocks noGrp="1"/>
          </p:cNvSpPr>
          <p:nvPr>
            <p:ph type="sldNum" sz="quarter" idx="10"/>
          </p:nvPr>
        </p:nvSpPr>
        <p:spPr/>
        <p:txBody>
          <a:bodyPr/>
          <a:lstStyle/>
          <a:p>
            <a:fld id="{EC6EAC7D-5A89-47C2-8ABA-56C9C2DEF7A4}" type="slidenum">
              <a:rPr lang="en-US" smtClean="0"/>
              <a:pPr/>
              <a:t>12</a:t>
            </a:fld>
            <a:endParaRPr lang="en-US"/>
          </a:p>
        </p:txBody>
      </p:sp>
    </p:spTree>
    <p:extLst>
      <p:ext uri="{BB962C8B-B14F-4D97-AF65-F5344CB8AC3E}">
        <p14:creationId xmlns:p14="http://schemas.microsoft.com/office/powerpoint/2010/main" val="19796356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lnSpc>
                <a:spcPct val="80000"/>
              </a:lnSpc>
            </a:pPr>
            <a:r>
              <a:rPr lang="en-US" dirty="0"/>
              <a:t>Give a brief overview of the presentation.</a:t>
            </a:r>
            <a:r>
              <a:rPr lang="en-US" baseline="0" dirty="0"/>
              <a:t> D</a:t>
            </a:r>
            <a:r>
              <a:rPr lang="en-US" dirty="0"/>
              <a:t>escribe the major focus of the presentation and why it is important.</a:t>
            </a:r>
          </a:p>
          <a:p>
            <a:pPr>
              <a:lnSpc>
                <a:spcPct val="80000"/>
              </a:lnSpc>
            </a:pPr>
            <a:r>
              <a:rPr lang="en-US" dirty="0"/>
              <a:t>Introduce each of the major topics.</a:t>
            </a:r>
          </a:p>
          <a:p>
            <a:r>
              <a:rPr lang="en-US" dirty="0"/>
              <a:t>To provide a road map for the audience, you</a:t>
            </a:r>
            <a:r>
              <a:rPr lang="en-US" baseline="0" dirty="0"/>
              <a:t> can </a:t>
            </a:r>
            <a:r>
              <a:rPr lang="en-US" dirty="0"/>
              <a:t>repeat this Overview slide throughout the presentation, highlighting the particular topic you will discuss next.</a:t>
            </a:r>
          </a:p>
        </p:txBody>
      </p:sp>
      <p:sp>
        <p:nvSpPr>
          <p:cNvPr id="4" name="Slide Number Placeholder 3"/>
          <p:cNvSpPr>
            <a:spLocks noGrp="1"/>
          </p:cNvSpPr>
          <p:nvPr>
            <p:ph type="sldNum" sz="quarter" idx="10"/>
          </p:nvPr>
        </p:nvSpPr>
        <p:spPr/>
        <p:txBody>
          <a:bodyPr/>
          <a:lstStyle/>
          <a:p>
            <a:fld id="{EC6EAC7D-5A89-47C2-8ABA-56C9C2DEF7A4}" type="slidenum">
              <a:rPr lang="en-US" smtClean="0"/>
              <a:pPr/>
              <a:t>13</a:t>
            </a:fld>
            <a:endParaRPr lang="en-US"/>
          </a:p>
        </p:txBody>
      </p:sp>
    </p:spTree>
    <p:extLst>
      <p:ext uri="{BB962C8B-B14F-4D97-AF65-F5344CB8AC3E}">
        <p14:creationId xmlns:p14="http://schemas.microsoft.com/office/powerpoint/2010/main" val="20586945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lnSpc>
                <a:spcPct val="80000"/>
              </a:lnSpc>
            </a:pPr>
            <a:r>
              <a:rPr lang="en-US" dirty="0"/>
              <a:t>POSISTION BASED</a:t>
            </a:r>
          </a:p>
          <a:p>
            <a:pPr marL="0" marR="0" lvl="0" indent="0" algn="l" defTabSz="914400" rtl="0" eaLnBrk="1" fontAlgn="auto" latinLnBrk="0" hangingPunct="1">
              <a:lnSpc>
                <a:spcPct val="80000"/>
              </a:lnSpc>
              <a:spcBef>
                <a:spcPts val="0"/>
              </a:spcBef>
              <a:spcAft>
                <a:spcPts val="0"/>
              </a:spcAft>
              <a:buClrTx/>
              <a:buSzTx/>
              <a:buFontTx/>
              <a:buNone/>
              <a:tabLst/>
              <a:defRPr/>
            </a:pPr>
            <a:r>
              <a:rPr lang="en-IN" dirty="0"/>
              <a:t>The virtual world is in a physical space. </a:t>
            </a:r>
            <a:r>
              <a:rPr lang="en-IN" b="1" dirty="0"/>
              <a:t>Position- based AR </a:t>
            </a:r>
            <a:r>
              <a:rPr lang="en-IN" dirty="0"/>
              <a:t>ties augmented reality content to a specific location.</a:t>
            </a:r>
          </a:p>
          <a:p>
            <a:pPr>
              <a:lnSpc>
                <a:spcPct val="80000"/>
              </a:lnSpc>
            </a:pPr>
            <a:r>
              <a:rPr lang="en-US" dirty="0"/>
              <a:t> </a:t>
            </a:r>
          </a:p>
          <a:p>
            <a:pPr>
              <a:lnSpc>
                <a:spcPct val="80000"/>
              </a:lnSpc>
            </a:pPr>
            <a:r>
              <a:rPr lang="en-US" dirty="0"/>
              <a:t>MARKER BASED</a:t>
            </a:r>
          </a:p>
          <a:p>
            <a:pPr marL="0" marR="0" lvl="0" indent="0" algn="l" defTabSz="914400" rtl="0" eaLnBrk="1" fontAlgn="auto" latinLnBrk="0" hangingPunct="1">
              <a:lnSpc>
                <a:spcPct val="80000"/>
              </a:lnSpc>
              <a:spcBef>
                <a:spcPts val="0"/>
              </a:spcBef>
              <a:spcAft>
                <a:spcPts val="0"/>
              </a:spcAft>
              <a:buClrTx/>
              <a:buSzTx/>
              <a:buFontTx/>
              <a:buNone/>
              <a:tabLst/>
              <a:defRPr/>
            </a:pPr>
            <a:r>
              <a:rPr lang="en-IN" dirty="0"/>
              <a:t>We call the distinctive picture that can be recognised by the device, </a:t>
            </a:r>
            <a:r>
              <a:rPr lang="en-IN" b="1" dirty="0"/>
              <a:t>the marker</a:t>
            </a:r>
            <a:r>
              <a:rPr lang="en-IN" dirty="0"/>
              <a:t>.</a:t>
            </a:r>
          </a:p>
          <a:p>
            <a:pPr>
              <a:lnSpc>
                <a:spcPct val="80000"/>
              </a:lnSpc>
            </a:pPr>
            <a:endParaRPr lang="en-US" dirty="0"/>
          </a:p>
        </p:txBody>
      </p:sp>
      <p:sp>
        <p:nvSpPr>
          <p:cNvPr id="4" name="Slide Number Placeholder 3"/>
          <p:cNvSpPr>
            <a:spLocks noGrp="1"/>
          </p:cNvSpPr>
          <p:nvPr>
            <p:ph type="sldNum" sz="quarter" idx="10"/>
          </p:nvPr>
        </p:nvSpPr>
        <p:spPr/>
        <p:txBody>
          <a:bodyPr/>
          <a:lstStyle/>
          <a:p>
            <a:fld id="{EC6EAC7D-5A89-47C2-8ABA-56C9C2DEF7A4}" type="slidenum">
              <a:rPr lang="en-US" smtClean="0"/>
              <a:pPr/>
              <a:t>14</a:t>
            </a:fld>
            <a:endParaRPr lang="en-US"/>
          </a:p>
        </p:txBody>
      </p:sp>
    </p:spTree>
    <p:extLst>
      <p:ext uri="{BB962C8B-B14F-4D97-AF65-F5344CB8AC3E}">
        <p14:creationId xmlns:p14="http://schemas.microsoft.com/office/powerpoint/2010/main" val="8294625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lnSpc>
                <a:spcPct val="80000"/>
              </a:lnSpc>
            </a:pPr>
            <a:r>
              <a:rPr lang="en-US" dirty="0"/>
              <a:t>Give a brief overview of the presentation.</a:t>
            </a:r>
            <a:r>
              <a:rPr lang="en-US" baseline="0" dirty="0"/>
              <a:t> D</a:t>
            </a:r>
            <a:r>
              <a:rPr lang="en-US" dirty="0"/>
              <a:t>escribe the major focus of the presentation and why it is important.</a:t>
            </a:r>
          </a:p>
          <a:p>
            <a:pPr>
              <a:lnSpc>
                <a:spcPct val="80000"/>
              </a:lnSpc>
            </a:pPr>
            <a:r>
              <a:rPr lang="en-US" dirty="0"/>
              <a:t>Introduce each of the major topics.</a:t>
            </a:r>
          </a:p>
          <a:p>
            <a:r>
              <a:rPr lang="en-US" dirty="0"/>
              <a:t>To provide a road map for the audience, you</a:t>
            </a:r>
            <a:r>
              <a:rPr lang="en-US" baseline="0" dirty="0"/>
              <a:t> can </a:t>
            </a:r>
            <a:r>
              <a:rPr lang="en-US" dirty="0"/>
              <a:t>repeat this Overview slide throughout the presentation, highlighting the particular topic you will discuss next.</a:t>
            </a:r>
          </a:p>
        </p:txBody>
      </p:sp>
      <p:sp>
        <p:nvSpPr>
          <p:cNvPr id="4" name="Slide Number Placeholder 3"/>
          <p:cNvSpPr>
            <a:spLocks noGrp="1"/>
          </p:cNvSpPr>
          <p:nvPr>
            <p:ph type="sldNum" sz="quarter" idx="10"/>
          </p:nvPr>
        </p:nvSpPr>
        <p:spPr/>
        <p:txBody>
          <a:bodyPr/>
          <a:lstStyle/>
          <a:p>
            <a:fld id="{EC6EAC7D-5A89-47C2-8ABA-56C9C2DEF7A4}" type="slidenum">
              <a:rPr lang="en-US" smtClean="0"/>
              <a:pPr/>
              <a:t>15</a:t>
            </a:fld>
            <a:endParaRPr lang="en-US"/>
          </a:p>
        </p:txBody>
      </p:sp>
    </p:spTree>
    <p:extLst>
      <p:ext uri="{BB962C8B-B14F-4D97-AF65-F5344CB8AC3E}">
        <p14:creationId xmlns:p14="http://schemas.microsoft.com/office/powerpoint/2010/main" val="7164054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lnSpc>
                <a:spcPct val="80000"/>
              </a:lnSpc>
            </a:pPr>
            <a:r>
              <a:rPr lang="en-US" dirty="0"/>
              <a:t>Give a brief overview of the presentation.</a:t>
            </a:r>
            <a:r>
              <a:rPr lang="en-US" baseline="0" dirty="0"/>
              <a:t> D</a:t>
            </a:r>
            <a:r>
              <a:rPr lang="en-US" dirty="0"/>
              <a:t>escribe the major focus of the presentation and why it is important.</a:t>
            </a:r>
          </a:p>
          <a:p>
            <a:pPr>
              <a:lnSpc>
                <a:spcPct val="80000"/>
              </a:lnSpc>
            </a:pPr>
            <a:r>
              <a:rPr lang="en-US" dirty="0"/>
              <a:t>Introduce each of the major topics.</a:t>
            </a:r>
          </a:p>
          <a:p>
            <a:r>
              <a:rPr lang="en-US" dirty="0"/>
              <a:t>To provide a road map for the audience, you</a:t>
            </a:r>
            <a:r>
              <a:rPr lang="en-US" baseline="0" dirty="0"/>
              <a:t> can </a:t>
            </a:r>
            <a:r>
              <a:rPr lang="en-US" dirty="0"/>
              <a:t>repeat this Overview slide throughout the presentation, highlighting the particular topic you will discuss next.</a:t>
            </a:r>
          </a:p>
        </p:txBody>
      </p:sp>
      <p:sp>
        <p:nvSpPr>
          <p:cNvPr id="4" name="Slide Number Placeholder 3"/>
          <p:cNvSpPr>
            <a:spLocks noGrp="1"/>
          </p:cNvSpPr>
          <p:nvPr>
            <p:ph type="sldNum" sz="quarter" idx="10"/>
          </p:nvPr>
        </p:nvSpPr>
        <p:spPr/>
        <p:txBody>
          <a:bodyPr/>
          <a:lstStyle/>
          <a:p>
            <a:fld id="{EC6EAC7D-5A89-47C2-8ABA-56C9C2DEF7A4}" type="slidenum">
              <a:rPr lang="en-US" smtClean="0"/>
              <a:pPr/>
              <a:t>2</a:t>
            </a:fld>
            <a:endParaRPr lang="en-US"/>
          </a:p>
        </p:txBody>
      </p:sp>
    </p:spTree>
    <p:extLst>
      <p:ext uri="{BB962C8B-B14F-4D97-AF65-F5344CB8AC3E}">
        <p14:creationId xmlns:p14="http://schemas.microsoft.com/office/powerpoint/2010/main" val="21971576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lnSpc>
                <a:spcPct val="80000"/>
              </a:lnSpc>
            </a:pPr>
            <a:r>
              <a:rPr lang="en-US" dirty="0"/>
              <a:t>Give a brief overview of the presentation.</a:t>
            </a:r>
            <a:r>
              <a:rPr lang="en-US" baseline="0" dirty="0"/>
              <a:t> D</a:t>
            </a:r>
            <a:r>
              <a:rPr lang="en-US" dirty="0"/>
              <a:t>escribe the major focus of the presentation and why it is important.</a:t>
            </a:r>
          </a:p>
          <a:p>
            <a:pPr>
              <a:lnSpc>
                <a:spcPct val="80000"/>
              </a:lnSpc>
            </a:pPr>
            <a:r>
              <a:rPr lang="en-US" dirty="0"/>
              <a:t>Introduce each of the major topics.</a:t>
            </a:r>
          </a:p>
          <a:p>
            <a:r>
              <a:rPr lang="en-US" dirty="0"/>
              <a:t>To provide a road map for the audience, you</a:t>
            </a:r>
            <a:r>
              <a:rPr lang="en-US" baseline="0" dirty="0"/>
              <a:t> can </a:t>
            </a:r>
            <a:r>
              <a:rPr lang="en-US" dirty="0"/>
              <a:t>repeat this Overview slide throughout the presentation, highlighting the particular topic you will discuss next.</a:t>
            </a:r>
          </a:p>
        </p:txBody>
      </p:sp>
      <p:sp>
        <p:nvSpPr>
          <p:cNvPr id="4" name="Slide Number Placeholder 3"/>
          <p:cNvSpPr>
            <a:spLocks noGrp="1"/>
          </p:cNvSpPr>
          <p:nvPr>
            <p:ph type="sldNum" sz="quarter" idx="10"/>
          </p:nvPr>
        </p:nvSpPr>
        <p:spPr/>
        <p:txBody>
          <a:bodyPr/>
          <a:lstStyle/>
          <a:p>
            <a:fld id="{EC6EAC7D-5A89-47C2-8ABA-56C9C2DEF7A4}" type="slidenum">
              <a:rPr lang="en-US" smtClean="0"/>
              <a:pPr/>
              <a:t>3</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lnSpc>
                <a:spcPct val="80000"/>
              </a:lnSpc>
            </a:pPr>
            <a:r>
              <a:rPr lang="en-US" dirty="0"/>
              <a:t>Give a brief overview of the presentation.</a:t>
            </a:r>
            <a:r>
              <a:rPr lang="en-US" baseline="0" dirty="0"/>
              <a:t> D</a:t>
            </a:r>
            <a:r>
              <a:rPr lang="en-US" dirty="0"/>
              <a:t>escribe the major focus of the presentation and why it is important.</a:t>
            </a:r>
          </a:p>
          <a:p>
            <a:pPr>
              <a:lnSpc>
                <a:spcPct val="80000"/>
              </a:lnSpc>
            </a:pPr>
            <a:r>
              <a:rPr lang="en-US" dirty="0"/>
              <a:t>Introduce each of the major topics.</a:t>
            </a:r>
          </a:p>
          <a:p>
            <a:r>
              <a:rPr lang="en-US" dirty="0"/>
              <a:t>To provide a road map for the audience, you</a:t>
            </a:r>
            <a:r>
              <a:rPr lang="en-US" baseline="0" dirty="0"/>
              <a:t> can </a:t>
            </a:r>
            <a:r>
              <a:rPr lang="en-US" dirty="0"/>
              <a:t>repeat this Overview slide throughout the presentation, highlighting the particular topic you will discuss next.</a:t>
            </a:r>
          </a:p>
        </p:txBody>
      </p:sp>
      <p:sp>
        <p:nvSpPr>
          <p:cNvPr id="4" name="Slide Number Placeholder 3"/>
          <p:cNvSpPr>
            <a:spLocks noGrp="1"/>
          </p:cNvSpPr>
          <p:nvPr>
            <p:ph type="sldNum" sz="quarter" idx="10"/>
          </p:nvPr>
        </p:nvSpPr>
        <p:spPr/>
        <p:txBody>
          <a:bodyPr/>
          <a:lstStyle/>
          <a:p>
            <a:fld id="{EC6EAC7D-5A89-47C2-8ABA-56C9C2DEF7A4}" type="slidenum">
              <a:rPr lang="en-US" smtClean="0"/>
              <a:pPr/>
              <a:t>4</a:t>
            </a:fld>
            <a:endParaRPr lang="en-US"/>
          </a:p>
        </p:txBody>
      </p:sp>
    </p:spTree>
    <p:extLst>
      <p:ext uri="{BB962C8B-B14F-4D97-AF65-F5344CB8AC3E}">
        <p14:creationId xmlns:p14="http://schemas.microsoft.com/office/powerpoint/2010/main" val="15079313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lnSpc>
                <a:spcPct val="80000"/>
              </a:lnSpc>
            </a:pPr>
            <a:r>
              <a:rPr lang="en-US" dirty="0"/>
              <a:t>Give a brief overview of the presentation.</a:t>
            </a:r>
            <a:r>
              <a:rPr lang="en-US" baseline="0" dirty="0"/>
              <a:t> D</a:t>
            </a:r>
            <a:r>
              <a:rPr lang="en-US" dirty="0"/>
              <a:t>escribe the major focus of the presentation and why it is important.</a:t>
            </a:r>
          </a:p>
          <a:p>
            <a:pPr>
              <a:lnSpc>
                <a:spcPct val="80000"/>
              </a:lnSpc>
            </a:pPr>
            <a:r>
              <a:rPr lang="en-US" dirty="0"/>
              <a:t>Introduce each of the major topics.</a:t>
            </a:r>
          </a:p>
          <a:p>
            <a:r>
              <a:rPr lang="en-US" dirty="0"/>
              <a:t>To provide a road map for the audience, you</a:t>
            </a:r>
            <a:r>
              <a:rPr lang="en-US" baseline="0" dirty="0"/>
              <a:t> can </a:t>
            </a:r>
            <a:r>
              <a:rPr lang="en-US" dirty="0"/>
              <a:t>repeat this Overview slide throughout the presentation, highlighting the particular topic you will discuss next.</a:t>
            </a:r>
          </a:p>
        </p:txBody>
      </p:sp>
      <p:sp>
        <p:nvSpPr>
          <p:cNvPr id="4" name="Slide Number Placeholder 3"/>
          <p:cNvSpPr>
            <a:spLocks noGrp="1"/>
          </p:cNvSpPr>
          <p:nvPr>
            <p:ph type="sldNum" sz="quarter" idx="10"/>
          </p:nvPr>
        </p:nvSpPr>
        <p:spPr/>
        <p:txBody>
          <a:bodyPr/>
          <a:lstStyle/>
          <a:p>
            <a:fld id="{EC6EAC7D-5A89-47C2-8ABA-56C9C2DEF7A4}" type="slidenum">
              <a:rPr lang="en-US" smtClean="0"/>
              <a:pPr/>
              <a:t>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lnSpc>
                <a:spcPct val="80000"/>
              </a:lnSpc>
            </a:pPr>
            <a:r>
              <a:rPr lang="en-US" dirty="0"/>
              <a:t>Give a brief overview of the presentation.</a:t>
            </a:r>
            <a:r>
              <a:rPr lang="en-US" baseline="0" dirty="0"/>
              <a:t> D</a:t>
            </a:r>
            <a:r>
              <a:rPr lang="en-US" dirty="0"/>
              <a:t>escribe the major focus of the presentation and why it is important.</a:t>
            </a:r>
          </a:p>
          <a:p>
            <a:pPr>
              <a:lnSpc>
                <a:spcPct val="80000"/>
              </a:lnSpc>
            </a:pPr>
            <a:r>
              <a:rPr lang="en-US" dirty="0"/>
              <a:t>Introduce each of the major topics.</a:t>
            </a:r>
          </a:p>
          <a:p>
            <a:r>
              <a:rPr lang="en-US" dirty="0"/>
              <a:t>To provide a road map for the audience, you</a:t>
            </a:r>
            <a:r>
              <a:rPr lang="en-US" baseline="0" dirty="0"/>
              <a:t> can </a:t>
            </a:r>
            <a:r>
              <a:rPr lang="en-US" dirty="0"/>
              <a:t>repeat this Overview slide throughout the presentation, highlighting the particular topic you will discuss next.</a:t>
            </a:r>
          </a:p>
        </p:txBody>
      </p:sp>
      <p:sp>
        <p:nvSpPr>
          <p:cNvPr id="4" name="Slide Number Placeholder 3"/>
          <p:cNvSpPr>
            <a:spLocks noGrp="1"/>
          </p:cNvSpPr>
          <p:nvPr>
            <p:ph type="sldNum" sz="quarter" idx="10"/>
          </p:nvPr>
        </p:nvSpPr>
        <p:spPr/>
        <p:txBody>
          <a:bodyPr/>
          <a:lstStyle/>
          <a:p>
            <a:fld id="{EC6EAC7D-5A89-47C2-8ABA-56C9C2DEF7A4}" type="slidenum">
              <a:rPr lang="en-US" smtClean="0"/>
              <a:pPr/>
              <a:t>6</a:t>
            </a:fld>
            <a:endParaRPr lang="en-US"/>
          </a:p>
        </p:txBody>
      </p:sp>
    </p:spTree>
    <p:extLst>
      <p:ext uri="{BB962C8B-B14F-4D97-AF65-F5344CB8AC3E}">
        <p14:creationId xmlns:p14="http://schemas.microsoft.com/office/powerpoint/2010/main" val="38132442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lnSpc>
                <a:spcPct val="80000"/>
              </a:lnSpc>
            </a:pPr>
            <a:r>
              <a:rPr lang="en-US" dirty="0"/>
              <a:t>Give a brief overview of the presentation.</a:t>
            </a:r>
            <a:r>
              <a:rPr lang="en-US" baseline="0" dirty="0"/>
              <a:t> D</a:t>
            </a:r>
            <a:r>
              <a:rPr lang="en-US" dirty="0"/>
              <a:t>escribe the major focus of the presentation and why it is important.</a:t>
            </a:r>
          </a:p>
          <a:p>
            <a:pPr>
              <a:lnSpc>
                <a:spcPct val="80000"/>
              </a:lnSpc>
            </a:pPr>
            <a:r>
              <a:rPr lang="en-US" dirty="0"/>
              <a:t>Introduce each of the major topics.</a:t>
            </a:r>
          </a:p>
          <a:p>
            <a:r>
              <a:rPr lang="en-US" dirty="0"/>
              <a:t>To provide a road map for the audience, you</a:t>
            </a:r>
            <a:r>
              <a:rPr lang="en-US" baseline="0" dirty="0"/>
              <a:t> can </a:t>
            </a:r>
            <a:r>
              <a:rPr lang="en-US" dirty="0"/>
              <a:t>repeat this Overview slide throughout the presentation, highlighting the particular topic you will discuss next.</a:t>
            </a:r>
          </a:p>
        </p:txBody>
      </p:sp>
      <p:sp>
        <p:nvSpPr>
          <p:cNvPr id="4" name="Slide Number Placeholder 3"/>
          <p:cNvSpPr>
            <a:spLocks noGrp="1"/>
          </p:cNvSpPr>
          <p:nvPr>
            <p:ph type="sldNum" sz="quarter" idx="10"/>
          </p:nvPr>
        </p:nvSpPr>
        <p:spPr/>
        <p:txBody>
          <a:bodyPr/>
          <a:lstStyle/>
          <a:p>
            <a:fld id="{EC6EAC7D-5A89-47C2-8ABA-56C9C2DEF7A4}" type="slidenum">
              <a:rPr lang="en-US" smtClean="0"/>
              <a:pPr/>
              <a:t>7</a:t>
            </a:fld>
            <a:endParaRPr lang="en-US"/>
          </a:p>
        </p:txBody>
      </p:sp>
    </p:spTree>
    <p:extLst>
      <p:ext uri="{BB962C8B-B14F-4D97-AF65-F5344CB8AC3E}">
        <p14:creationId xmlns:p14="http://schemas.microsoft.com/office/powerpoint/2010/main" val="4903532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lnSpc>
                <a:spcPct val="80000"/>
              </a:lnSpc>
            </a:pPr>
            <a:r>
              <a:rPr lang="en-US" dirty="0"/>
              <a:t>Give a brief overview of the presentation.</a:t>
            </a:r>
            <a:r>
              <a:rPr lang="en-US" baseline="0" dirty="0"/>
              <a:t> D</a:t>
            </a:r>
            <a:r>
              <a:rPr lang="en-US" dirty="0"/>
              <a:t>escribe the major focus of the presentation and why it is important.</a:t>
            </a:r>
          </a:p>
          <a:p>
            <a:pPr>
              <a:lnSpc>
                <a:spcPct val="80000"/>
              </a:lnSpc>
            </a:pPr>
            <a:r>
              <a:rPr lang="en-US" dirty="0"/>
              <a:t>Introduce each of the major topics.</a:t>
            </a:r>
          </a:p>
          <a:p>
            <a:r>
              <a:rPr lang="en-US" dirty="0"/>
              <a:t>To provide a road map for the audience, you</a:t>
            </a:r>
            <a:r>
              <a:rPr lang="en-US" baseline="0" dirty="0"/>
              <a:t> can </a:t>
            </a:r>
            <a:r>
              <a:rPr lang="en-US" dirty="0"/>
              <a:t>repeat this Overview slide throughout the presentation, highlighting the particular topic you will discuss next.</a:t>
            </a:r>
          </a:p>
        </p:txBody>
      </p:sp>
      <p:sp>
        <p:nvSpPr>
          <p:cNvPr id="4" name="Slide Number Placeholder 3"/>
          <p:cNvSpPr>
            <a:spLocks noGrp="1"/>
          </p:cNvSpPr>
          <p:nvPr>
            <p:ph type="sldNum" sz="quarter" idx="10"/>
          </p:nvPr>
        </p:nvSpPr>
        <p:spPr/>
        <p:txBody>
          <a:bodyPr/>
          <a:lstStyle/>
          <a:p>
            <a:fld id="{EC6EAC7D-5A89-47C2-8ABA-56C9C2DEF7A4}" type="slidenum">
              <a:rPr lang="en-US" smtClean="0"/>
              <a:pPr/>
              <a:t>8</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lnSpc>
                <a:spcPct val="80000"/>
              </a:lnSpc>
            </a:pPr>
            <a:r>
              <a:rPr lang="en-US" dirty="0"/>
              <a:t>Give a brief overview of the presentation.</a:t>
            </a:r>
            <a:r>
              <a:rPr lang="en-US" baseline="0" dirty="0"/>
              <a:t> D</a:t>
            </a:r>
            <a:r>
              <a:rPr lang="en-US" dirty="0"/>
              <a:t>escribe the major focus of the presentation and why it is important.</a:t>
            </a:r>
          </a:p>
          <a:p>
            <a:pPr>
              <a:lnSpc>
                <a:spcPct val="80000"/>
              </a:lnSpc>
            </a:pPr>
            <a:r>
              <a:rPr lang="en-US" dirty="0"/>
              <a:t>Introduce each of the major topics.</a:t>
            </a:r>
          </a:p>
          <a:p>
            <a:r>
              <a:rPr lang="en-US" dirty="0"/>
              <a:t>To provide a road map for the audience, you</a:t>
            </a:r>
            <a:r>
              <a:rPr lang="en-US" baseline="0" dirty="0"/>
              <a:t> can </a:t>
            </a:r>
            <a:r>
              <a:rPr lang="en-US" dirty="0"/>
              <a:t>repeat this Overview slide throughout the presentation, highlighting the particular topic you will discuss next.</a:t>
            </a:r>
          </a:p>
        </p:txBody>
      </p:sp>
      <p:sp>
        <p:nvSpPr>
          <p:cNvPr id="4" name="Slide Number Placeholder 3"/>
          <p:cNvSpPr>
            <a:spLocks noGrp="1"/>
          </p:cNvSpPr>
          <p:nvPr>
            <p:ph type="sldNum" sz="quarter" idx="10"/>
          </p:nvPr>
        </p:nvSpPr>
        <p:spPr/>
        <p:txBody>
          <a:bodyPr/>
          <a:lstStyle/>
          <a:p>
            <a:fld id="{EC6EAC7D-5A89-47C2-8ABA-56C9C2DEF7A4}" type="slidenum">
              <a:rPr lang="en-US" smtClean="0"/>
              <a:pPr/>
              <a:t>9</a:t>
            </a:fld>
            <a:endParaRPr lang="en-US"/>
          </a:p>
        </p:txBody>
      </p:sp>
    </p:spTree>
    <p:extLst>
      <p:ext uri="{BB962C8B-B14F-4D97-AF65-F5344CB8AC3E}">
        <p14:creationId xmlns:p14="http://schemas.microsoft.com/office/powerpoint/2010/main" val="12803596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 name="Rectangle 9"/>
          <p:cNvSpPr/>
          <p:nvPr/>
        </p:nvSpPr>
        <p:spPr>
          <a:xfrm>
            <a:off x="1007534" y="0"/>
            <a:ext cx="5898825"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6906359"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958856" y="3428999"/>
            <a:ext cx="4138550" cy="2268559"/>
          </a:xfrm>
        </p:spPr>
        <p:txBody>
          <a:bodyPr anchor="t">
            <a:normAutofit/>
          </a:bodyPr>
          <a:lstStyle>
            <a:lvl1pPr algn="r">
              <a:defRPr sz="4200"/>
            </a:lvl1pPr>
          </a:lstStyle>
          <a:p>
            <a:r>
              <a:rPr lang="en-US"/>
              <a:t>Click to edit Master title style</a:t>
            </a:r>
            <a:endParaRPr lang="en-US" dirty="0"/>
          </a:p>
        </p:txBody>
      </p:sp>
      <p:sp>
        <p:nvSpPr>
          <p:cNvPr id="3" name="Subtitle 2"/>
          <p:cNvSpPr>
            <a:spLocks noGrp="1"/>
          </p:cNvSpPr>
          <p:nvPr>
            <p:ph type="subTitle" idx="1"/>
          </p:nvPr>
        </p:nvSpPr>
        <p:spPr>
          <a:xfrm>
            <a:off x="2131292" y="2268787"/>
            <a:ext cx="3966114" cy="1160213"/>
          </a:xfrm>
        </p:spPr>
        <p:txBody>
          <a:bodyPr tIns="0" anchor="b">
            <a:normAutofit/>
          </a:bodyPr>
          <a:lstStyle>
            <a:lvl1pPr marL="0" indent="0" algn="r">
              <a:buNone/>
              <a:defRPr sz="1600" b="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57B281C-5159-4971-8228-52B9A72E9ED2}" type="datetimeFigureOut">
              <a:rPr lang="en-US" smtClean="0"/>
              <a:pPr/>
              <a:t>4/30/2019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rIns="45720"/>
          <a:lstStyle/>
          <a:p>
            <a:fld id="{33D6E5A2-EC83-451F-A719-9AC1370DD5CF}" type="slidenum">
              <a:rPr lang="en-US" smtClean="0"/>
              <a:pPr/>
              <a:t>‹#›</a:t>
            </a:fld>
            <a:endParaRPr lang="en-US" dirty="0"/>
          </a:p>
        </p:txBody>
      </p:sp>
      <p:sp>
        <p:nvSpPr>
          <p:cNvPr id="24" name="TextBox 23"/>
          <p:cNvSpPr txBox="1"/>
          <p:nvPr/>
        </p:nvSpPr>
        <p:spPr>
          <a:xfrm>
            <a:off x="1641440" y="3262168"/>
            <a:ext cx="311727" cy="430887"/>
          </a:xfrm>
          <a:prstGeom prst="rect">
            <a:avLst/>
          </a:prstGeom>
          <a:noFill/>
        </p:spPr>
        <p:txBody>
          <a:bodyPr wrap="square" rtlCol="0">
            <a:spAutoFit/>
          </a:bodyPr>
          <a:lstStyle/>
          <a:p>
            <a:pPr algn="r"/>
            <a:r>
              <a:rPr lang="en-US" sz="2200" dirty="0">
                <a:solidFill>
                  <a:schemeClr val="accent6"/>
                </a:solidFill>
                <a:latin typeface="Wingdings 3" panose="05040102010807070707" pitchFamily="18" charset="2"/>
              </a:rPr>
              <a:t>z</a:t>
            </a:r>
            <a:endParaRPr lang="en-US" sz="2200" dirty="0">
              <a:solidFill>
                <a:schemeClr val="accent6"/>
              </a:solidFill>
              <a:latin typeface="MS Shell Dlg 2" panose="020B0604030504040204" pitchFamily="34" charset="0"/>
            </a:endParaRPr>
          </a:p>
        </p:txBody>
      </p:sp>
    </p:spTree>
    <p:extLst>
      <p:ext uri="{BB962C8B-B14F-4D97-AF65-F5344CB8AC3E}">
        <p14:creationId xmlns:p14="http://schemas.microsoft.com/office/powerpoint/2010/main" val="17566047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 name="Rectangle 9"/>
          <p:cNvSpPr/>
          <p:nvPr/>
        </p:nvSpPr>
        <p:spPr>
          <a:xfrm>
            <a:off x="1007534" y="0"/>
            <a:ext cx="7315560"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832116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TextBox 16"/>
          <p:cNvSpPr txBox="1"/>
          <p:nvPr/>
        </p:nvSpPr>
        <p:spPr>
          <a:xfrm>
            <a:off x="1651862" y="636541"/>
            <a:ext cx="311727" cy="338554"/>
          </a:xfrm>
          <a:prstGeom prst="rect">
            <a:avLst/>
          </a:prstGeom>
          <a:noFill/>
        </p:spPr>
        <p:txBody>
          <a:bodyPr wrap="square" rtlCol="0">
            <a:spAutoFit/>
          </a:bodyPr>
          <a:lstStyle/>
          <a:p>
            <a:pPr algn="r"/>
            <a:r>
              <a:rPr lang="en-US" sz="1600" dirty="0">
                <a:solidFill>
                  <a:schemeClr val="accent6"/>
                </a:solidFill>
                <a:latin typeface="Wingdings 3" panose="05040102010807070707" pitchFamily="18" charset="2"/>
              </a:rPr>
              <a:t>z</a:t>
            </a:r>
            <a:endParaRPr lang="en-US" sz="16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1958857" y="808057"/>
            <a:ext cx="5885350" cy="1077229"/>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2120792" y="2049878"/>
            <a:ext cx="5723414" cy="400006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57B281C-5159-4971-8228-52B9A72E9ED2}" type="datetimeFigureOut">
              <a:rPr lang="en-US" smtClean="0"/>
              <a:pPr/>
              <a:t>4/30/2019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3D6E5A2-EC83-451F-A719-9AC1370DD5CF}" type="slidenum">
              <a:rPr lang="en-US" smtClean="0"/>
              <a:pPr/>
              <a:t>‹#›</a:t>
            </a:fld>
            <a:endParaRPr lang="en-US" dirty="0"/>
          </a:p>
        </p:txBody>
      </p:sp>
    </p:spTree>
    <p:extLst>
      <p:ext uri="{BB962C8B-B14F-4D97-AF65-F5344CB8AC3E}">
        <p14:creationId xmlns:p14="http://schemas.microsoft.com/office/powerpoint/2010/main" val="126564338"/>
      </p:ext>
    </p:extLst>
  </p:cSld>
  <p:clrMapOvr>
    <a:masterClrMapping/>
  </p:clrMapOvr>
  <p:transition spd="slow">
    <p:wipe dir="d"/>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8" name="Rectangle 17"/>
          <p:cNvSpPr/>
          <p:nvPr/>
        </p:nvSpPr>
        <p:spPr>
          <a:xfrm>
            <a:off x="1007534" y="0"/>
            <a:ext cx="7315560"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 name="Rectangle 18"/>
          <p:cNvSpPr/>
          <p:nvPr/>
        </p:nvSpPr>
        <p:spPr>
          <a:xfrm>
            <a:off x="832116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TextBox 22"/>
          <p:cNvSpPr txBox="1"/>
          <p:nvPr/>
        </p:nvSpPr>
        <p:spPr>
          <a:xfrm rot="5400000">
            <a:off x="7688343" y="480678"/>
            <a:ext cx="311727" cy="338554"/>
          </a:xfrm>
          <a:prstGeom prst="rect">
            <a:avLst/>
          </a:prstGeom>
          <a:noFill/>
        </p:spPr>
        <p:txBody>
          <a:bodyPr wrap="square" rtlCol="0">
            <a:spAutoFit/>
          </a:bodyPr>
          <a:lstStyle/>
          <a:p>
            <a:pPr algn="r"/>
            <a:r>
              <a:rPr lang="en-US" sz="1600" dirty="0">
                <a:solidFill>
                  <a:schemeClr val="accent6"/>
                </a:solidFill>
                <a:latin typeface="Wingdings 3" panose="05040102010807070707" pitchFamily="18" charset="2"/>
              </a:rPr>
              <a:t>z</a:t>
            </a:r>
            <a:endParaRPr lang="en-US" sz="1600" dirty="0">
              <a:solidFill>
                <a:schemeClr val="accent6"/>
              </a:solidFill>
              <a:latin typeface="MS Shell Dlg 2" panose="020B0604030504040204" pitchFamily="34" charset="0"/>
            </a:endParaRPr>
          </a:p>
        </p:txBody>
      </p:sp>
      <p:sp>
        <p:nvSpPr>
          <p:cNvPr id="2" name="Vertical Title 1"/>
          <p:cNvSpPr>
            <a:spLocks noGrp="1"/>
          </p:cNvSpPr>
          <p:nvPr>
            <p:ph type="title" orient="vert"/>
          </p:nvPr>
        </p:nvSpPr>
        <p:spPr>
          <a:xfrm>
            <a:off x="6849317" y="805818"/>
            <a:ext cx="994889" cy="5244126"/>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964598" y="970410"/>
            <a:ext cx="4715441" cy="507953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57B281C-5159-4971-8228-52B9A72E9ED2}" type="datetimeFigureOut">
              <a:rPr lang="en-US" smtClean="0"/>
              <a:pPr/>
              <a:t>4/30/2019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3D6E5A2-EC83-451F-A719-9AC1370DD5CF}" type="slidenum">
              <a:rPr lang="en-US" smtClean="0"/>
              <a:pPr/>
              <a:t>‹#›</a:t>
            </a:fld>
            <a:endParaRPr lang="en-US" dirty="0"/>
          </a:p>
        </p:txBody>
      </p:sp>
    </p:spTree>
    <p:extLst>
      <p:ext uri="{BB962C8B-B14F-4D97-AF65-F5344CB8AC3E}">
        <p14:creationId xmlns:p14="http://schemas.microsoft.com/office/powerpoint/2010/main" val="833110724"/>
      </p:ext>
    </p:extLst>
  </p:cSld>
  <p:clrMapOvr>
    <a:masterClrMapping/>
  </p:clrMapOvr>
  <p:transition spd="slow">
    <p:wipe dir="d"/>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1_Section Header">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3543" y="0"/>
            <a:ext cx="9100457" cy="6879771"/>
          </a:xfrm>
          <a:prstGeom prst="rect">
            <a:avLst/>
          </a:prstGeom>
        </p:spPr>
      </p:pic>
      <p:pic>
        <p:nvPicPr>
          <p:cNvPr id="8" name="Picture 7"/>
          <p:cNvPicPr>
            <a:picLocks noChangeAspect="1"/>
          </p:cNvPicPr>
          <p:nvPr userDrawn="1"/>
        </p:nvPicPr>
        <p:blipFill rotWithShape="1">
          <a:blip r:embed="rId3" cstate="email">
            <a:extLst>
              <a:ext uri="{28A0092B-C50C-407E-A947-70E740481C1C}">
                <a14:useLocalDpi xmlns:a14="http://schemas.microsoft.com/office/drawing/2010/main"/>
              </a:ext>
            </a:extLst>
          </a:blip>
          <a:srcRect/>
          <a:stretch/>
        </p:blipFill>
        <p:spPr>
          <a:xfrm rot="5400000">
            <a:off x="3161049" y="-3176815"/>
            <a:ext cx="2819400" cy="9173031"/>
          </a:xfrm>
          <a:prstGeom prst="rect">
            <a:avLst/>
          </a:prstGeom>
        </p:spPr>
      </p:pic>
      <p:sp>
        <p:nvSpPr>
          <p:cNvPr id="2" name="Title 1"/>
          <p:cNvSpPr>
            <a:spLocks noGrp="1"/>
          </p:cNvSpPr>
          <p:nvPr>
            <p:ph type="title" hasCustomPrompt="1"/>
          </p:nvPr>
        </p:nvSpPr>
        <p:spPr>
          <a:xfrm>
            <a:off x="4572000" y="3048000"/>
            <a:ext cx="4343400" cy="1362075"/>
          </a:xfrm>
        </p:spPr>
        <p:txBody>
          <a:bodyPr anchor="b" anchorCtr="0"/>
          <a:lstStyle>
            <a:lvl1pPr algn="l">
              <a:defRPr sz="4000" b="1" cap="small" baseline="0">
                <a:solidFill>
                  <a:srgbClr val="003300"/>
                </a:solidFill>
              </a:defRPr>
            </a:lvl1pPr>
          </a:lstStyle>
          <a:p>
            <a:r>
              <a:rPr lang="en-US" dirty="0"/>
              <a:t>Click to edit master title style</a:t>
            </a:r>
          </a:p>
        </p:txBody>
      </p:sp>
      <p:sp>
        <p:nvSpPr>
          <p:cNvPr id="4" name="Date Placeholder 3"/>
          <p:cNvSpPr>
            <a:spLocks noGrp="1"/>
          </p:cNvSpPr>
          <p:nvPr>
            <p:ph type="dt" sz="half" idx="10"/>
          </p:nvPr>
        </p:nvSpPr>
        <p:spPr/>
        <p:txBody>
          <a:bodyPr/>
          <a:lstStyle/>
          <a:p>
            <a:fld id="{757B281C-5159-4971-8228-52B9A72E9ED2}" type="datetimeFigureOut">
              <a:rPr lang="en-US" smtClean="0"/>
              <a:pPr/>
              <a:t>4/30/2019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3D6E5A2-EC83-451F-A719-9AC1370DD5CF}" type="slidenum">
              <a:rPr lang="en-US" smtClean="0"/>
              <a:pPr/>
              <a:t>‹#›</a:t>
            </a:fld>
            <a:endParaRPr lang="en-US" dirty="0"/>
          </a:p>
        </p:txBody>
      </p:sp>
      <p:sp>
        <p:nvSpPr>
          <p:cNvPr id="10" name="Picture Placeholder 9"/>
          <p:cNvSpPr>
            <a:spLocks noGrp="1"/>
          </p:cNvSpPr>
          <p:nvPr>
            <p:ph type="pic" sz="quarter" idx="13" hasCustomPrompt="1"/>
          </p:nvPr>
        </p:nvSpPr>
        <p:spPr>
          <a:xfrm>
            <a:off x="6781800" y="5334000"/>
            <a:ext cx="2133600" cy="990600"/>
          </a:xfrm>
        </p:spPr>
        <p:txBody>
          <a:bodyPr>
            <a:normAutofit/>
          </a:bodyPr>
          <a:lstStyle>
            <a:lvl1pPr marL="0" indent="0" algn="ctr">
              <a:buNone/>
              <a:defRPr sz="1800"/>
            </a:lvl1pPr>
          </a:lstStyle>
          <a:p>
            <a:r>
              <a:rPr lang="en-US" dirty="0"/>
              <a:t>Company Logo</a:t>
            </a:r>
          </a:p>
        </p:txBody>
      </p:sp>
    </p:spTree>
  </p:cSld>
  <p:clrMapOvr>
    <a:masterClrMapping/>
  </p:clrMapOvr>
  <p:transition spd="slow">
    <p:wipe di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fade">
                                      <p:cBhvr>
                                        <p:cTn id="11"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itle and Content">
    <p:bg>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62000" y="269632"/>
            <a:ext cx="8077200" cy="1143000"/>
          </a:xfrm>
        </p:spPr>
        <p:txBody>
          <a:bodyPr anchor="ctr" anchorCtr="0"/>
          <a:lstStyle>
            <a:lvl1pPr algn="l">
              <a:defRPr lang="en-US" dirty="0"/>
            </a:lvl1pPr>
          </a:lstStyle>
          <a:p>
            <a:r>
              <a:rPr lang="en-US" dirty="0"/>
              <a:t>Click To Edit Master Title Style</a:t>
            </a:r>
          </a:p>
        </p:txBody>
      </p:sp>
      <p:sp>
        <p:nvSpPr>
          <p:cNvPr id="3" name="Content Placeholder 2"/>
          <p:cNvSpPr>
            <a:spLocks noGrp="1"/>
          </p:cNvSpPr>
          <p:nvPr>
            <p:ph idx="1"/>
          </p:nvPr>
        </p:nvSpPr>
        <p:spPr>
          <a:xfrm>
            <a:off x="762000" y="1596413"/>
            <a:ext cx="8077200" cy="4297363"/>
          </a:xfrm>
        </p:spPr>
        <p:txBody>
          <a:bodyPr>
            <a:normAutofit/>
          </a:bodyPr>
          <a:lstStyle>
            <a:lvl1pPr>
              <a:defRPr sz="3200">
                <a:latin typeface="+mn-lt"/>
              </a:defRPr>
            </a:lvl1pPr>
            <a:lvl2pPr>
              <a:defRPr sz="2800">
                <a:latin typeface="+mn-lt"/>
              </a:defRPr>
            </a:lvl2pPr>
            <a:lvl3pPr>
              <a:defRPr sz="2400">
                <a:latin typeface="+mn-lt"/>
              </a:defRPr>
            </a:lvl3pPr>
            <a:lvl4pPr>
              <a:defRPr sz="2400">
                <a:latin typeface="+mn-lt"/>
              </a:defRPr>
            </a:lvl4pPr>
            <a:lvl5pPr>
              <a:defRPr sz="24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57B281C-5159-4971-8228-52B9A72E9ED2}" type="datetimeFigureOut">
              <a:rPr lang="en-US" smtClean="0"/>
              <a:pPr/>
              <a:t>4/30/2019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6705600" y="6356350"/>
            <a:ext cx="2133600" cy="365125"/>
          </a:xfrm>
        </p:spPr>
        <p:txBody>
          <a:bodyPr/>
          <a:lstStyle/>
          <a:p>
            <a:fld id="{33D6E5A2-EC83-451F-A719-9AC1370DD5CF}" type="slidenum">
              <a:rPr lang="en-US" smtClean="0"/>
              <a:pPr/>
              <a:t>‹#›</a:t>
            </a:fld>
            <a:endParaRPr lang="en-US" dirty="0"/>
          </a:p>
        </p:txBody>
      </p:sp>
    </p:spTree>
  </p:cSld>
  <p:clrMapOvr>
    <a:masterClrMapping/>
  </p:clrMapOvr>
  <p:transition spd="slow">
    <p:wipe dir="d"/>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Background Only">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3543" y="0"/>
            <a:ext cx="9100457" cy="6879771"/>
          </a:xfrm>
          <a:prstGeom prst="rect">
            <a:avLst/>
          </a:prstGeom>
        </p:spPr>
      </p:pic>
      <p:sp>
        <p:nvSpPr>
          <p:cNvPr id="3" name="Date Placeholder 3"/>
          <p:cNvSpPr>
            <a:spLocks noGrp="1"/>
          </p:cNvSpPr>
          <p:nvPr>
            <p:ph type="dt" sz="half" idx="10"/>
          </p:nvPr>
        </p:nvSpPr>
        <p:spPr>
          <a:xfrm>
            <a:off x="762000" y="6356350"/>
            <a:ext cx="2133600" cy="365125"/>
          </a:xfrm>
        </p:spPr>
        <p:txBody>
          <a:bodyPr/>
          <a:lstStyle/>
          <a:p>
            <a:fld id="{757B281C-5159-4971-8228-52B9A72E9ED2}" type="datetimeFigureOut">
              <a:rPr lang="en-US" smtClean="0"/>
              <a:pPr/>
              <a:t>4/30/2019</a:t>
            </a:fld>
            <a:endParaRPr lang="en-US" dirty="0"/>
          </a:p>
        </p:txBody>
      </p:sp>
      <p:sp>
        <p:nvSpPr>
          <p:cNvPr id="4" name="Footer Placeholder 4"/>
          <p:cNvSpPr>
            <a:spLocks noGrp="1"/>
          </p:cNvSpPr>
          <p:nvPr>
            <p:ph type="ftr" sz="quarter" idx="11"/>
          </p:nvPr>
        </p:nvSpPr>
        <p:spPr>
          <a:xfrm>
            <a:off x="3352800" y="6356350"/>
            <a:ext cx="2895600" cy="365125"/>
          </a:xfrm>
        </p:spPr>
        <p:txBody>
          <a:bodyPr/>
          <a:lstStyle/>
          <a:p>
            <a:endParaRPr lang="en-US" dirty="0"/>
          </a:p>
        </p:txBody>
      </p:sp>
      <p:sp>
        <p:nvSpPr>
          <p:cNvPr id="5" name="Slide Number Placeholder 5"/>
          <p:cNvSpPr>
            <a:spLocks noGrp="1"/>
          </p:cNvSpPr>
          <p:nvPr>
            <p:ph type="sldNum" sz="quarter" idx="12"/>
          </p:nvPr>
        </p:nvSpPr>
        <p:spPr>
          <a:xfrm>
            <a:off x="6705600" y="6356350"/>
            <a:ext cx="2133600" cy="365125"/>
          </a:xfrm>
        </p:spPr>
        <p:txBody>
          <a:bodyPr/>
          <a:lstStyle/>
          <a:p>
            <a:fld id="{33D6E5A2-EC83-451F-A719-9AC1370DD5CF}" type="slidenum">
              <a:rPr lang="en-US" smtClean="0"/>
              <a:pPr/>
              <a:t>‹#›</a:t>
            </a:fld>
            <a:endParaRPr lang="en-US" dirty="0"/>
          </a:p>
        </p:txBody>
      </p:sp>
    </p:spTree>
  </p:cSld>
  <p:clrMapOvr>
    <a:masterClrMapping/>
  </p:clrMapOvr>
  <p:transition spd="slow">
    <p:wipe dir="d"/>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9" name="Rectangle 8"/>
          <p:cNvSpPr/>
          <p:nvPr/>
        </p:nvSpPr>
        <p:spPr>
          <a:xfrm>
            <a:off x="832116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07534" y="0"/>
            <a:ext cx="7315560"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57B281C-5159-4971-8228-52B9A72E9ED2}" type="datetimeFigureOut">
              <a:rPr lang="en-US" smtClean="0"/>
              <a:pPr/>
              <a:t>4/30/2019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3D6E5A2-EC83-451F-A719-9AC1370DD5CF}" type="slidenum">
              <a:rPr lang="en-US" smtClean="0"/>
              <a:pPr/>
              <a:t>‹#›</a:t>
            </a:fld>
            <a:endParaRPr lang="en-US" dirty="0"/>
          </a:p>
        </p:txBody>
      </p:sp>
      <p:sp>
        <p:nvSpPr>
          <p:cNvPr id="7" name="TextBox 6"/>
          <p:cNvSpPr txBox="1"/>
          <p:nvPr/>
        </p:nvSpPr>
        <p:spPr>
          <a:xfrm>
            <a:off x="1651862" y="636541"/>
            <a:ext cx="311727" cy="338554"/>
          </a:xfrm>
          <a:prstGeom prst="rect">
            <a:avLst/>
          </a:prstGeom>
          <a:noFill/>
        </p:spPr>
        <p:txBody>
          <a:bodyPr wrap="square" rtlCol="0">
            <a:spAutoFit/>
          </a:bodyPr>
          <a:lstStyle/>
          <a:p>
            <a:pPr algn="r"/>
            <a:r>
              <a:rPr lang="en-US" sz="1600" dirty="0">
                <a:solidFill>
                  <a:schemeClr val="accent6"/>
                </a:solidFill>
                <a:latin typeface="Wingdings 3" panose="05040102010807070707" pitchFamily="18" charset="2"/>
              </a:rPr>
              <a:t>z</a:t>
            </a:r>
            <a:endParaRPr lang="en-US" sz="1600" dirty="0">
              <a:solidFill>
                <a:schemeClr val="accent6"/>
              </a:solidFill>
              <a:latin typeface="MS Shell Dlg 2" panose="020B0604030504040204" pitchFamily="34" charset="0"/>
            </a:endParaRPr>
          </a:p>
        </p:txBody>
      </p:sp>
    </p:spTree>
    <p:extLst>
      <p:ext uri="{BB962C8B-B14F-4D97-AF65-F5344CB8AC3E}">
        <p14:creationId xmlns:p14="http://schemas.microsoft.com/office/powerpoint/2010/main" val="1745077507"/>
      </p:ext>
    </p:extLst>
  </p:cSld>
  <p:clrMapOvr>
    <a:masterClrMapping/>
  </p:clrMapOvr>
  <p:transition spd="slow">
    <p:wipe dir="d"/>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Rectangle 9"/>
          <p:cNvSpPr/>
          <p:nvPr/>
        </p:nvSpPr>
        <p:spPr>
          <a:xfrm>
            <a:off x="1007534" y="0"/>
            <a:ext cx="7315560"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832116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957405" y="3199028"/>
            <a:ext cx="5967420" cy="1372971"/>
          </a:xfrm>
        </p:spPr>
        <p:txBody>
          <a:bodyPr anchor="t">
            <a:normAutofit/>
          </a:bodyPr>
          <a:lstStyle>
            <a:lvl1pPr algn="r">
              <a:defRPr sz="2800"/>
            </a:lvl1pPr>
          </a:lstStyle>
          <a:p>
            <a:r>
              <a:rPr lang="en-US"/>
              <a:t>Click to edit Master title style</a:t>
            </a:r>
            <a:endParaRPr lang="en-US" dirty="0"/>
          </a:p>
        </p:txBody>
      </p:sp>
      <p:sp>
        <p:nvSpPr>
          <p:cNvPr id="3" name="Text Placeholder 2"/>
          <p:cNvSpPr>
            <a:spLocks noGrp="1"/>
          </p:cNvSpPr>
          <p:nvPr>
            <p:ph type="body" idx="1"/>
          </p:nvPr>
        </p:nvSpPr>
        <p:spPr>
          <a:xfrm>
            <a:off x="2121131" y="2272143"/>
            <a:ext cx="5803294" cy="926885"/>
          </a:xfrm>
        </p:spPr>
        <p:txBody>
          <a:bodyPr tIns="0" anchor="b">
            <a:normAutofit/>
          </a:bodyPr>
          <a:lstStyle>
            <a:lvl1pPr marL="0" indent="0" algn="r">
              <a:buNone/>
              <a:defRPr sz="16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57B281C-5159-4971-8228-52B9A72E9ED2}" type="datetimeFigureOut">
              <a:rPr lang="en-US" smtClean="0"/>
              <a:pPr/>
              <a:t>4/30/2019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3D6E5A2-EC83-451F-A719-9AC1370DD5CF}" type="slidenum">
              <a:rPr lang="en-US" smtClean="0"/>
              <a:pPr/>
              <a:t>‹#›</a:t>
            </a:fld>
            <a:endParaRPr lang="en-US" dirty="0"/>
          </a:p>
        </p:txBody>
      </p:sp>
      <p:sp>
        <p:nvSpPr>
          <p:cNvPr id="16" name="TextBox 15"/>
          <p:cNvSpPr txBox="1"/>
          <p:nvPr/>
        </p:nvSpPr>
        <p:spPr>
          <a:xfrm>
            <a:off x="1644924" y="3023993"/>
            <a:ext cx="311727" cy="338554"/>
          </a:xfrm>
          <a:prstGeom prst="rect">
            <a:avLst/>
          </a:prstGeom>
          <a:noFill/>
        </p:spPr>
        <p:txBody>
          <a:bodyPr wrap="square" rtlCol="0">
            <a:spAutoFit/>
          </a:bodyPr>
          <a:lstStyle/>
          <a:p>
            <a:pPr algn="r"/>
            <a:r>
              <a:rPr lang="en-US" sz="1600" dirty="0">
                <a:solidFill>
                  <a:schemeClr val="accent6"/>
                </a:solidFill>
                <a:latin typeface="Wingdings 3" panose="05040102010807070707" pitchFamily="18" charset="2"/>
              </a:rPr>
              <a:t>z</a:t>
            </a:r>
            <a:endParaRPr lang="en-US" sz="1600" dirty="0">
              <a:solidFill>
                <a:schemeClr val="accent6"/>
              </a:solidFill>
              <a:latin typeface="MS Shell Dlg 2" panose="020B0604030504040204" pitchFamily="34" charset="0"/>
            </a:endParaRPr>
          </a:p>
        </p:txBody>
      </p:sp>
    </p:spTree>
    <p:extLst>
      <p:ext uri="{BB962C8B-B14F-4D97-AF65-F5344CB8AC3E}">
        <p14:creationId xmlns:p14="http://schemas.microsoft.com/office/powerpoint/2010/main" val="42594798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2" name="Rectangle 11"/>
          <p:cNvSpPr/>
          <p:nvPr/>
        </p:nvSpPr>
        <p:spPr>
          <a:xfrm>
            <a:off x="1007534" y="0"/>
            <a:ext cx="7315560"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961426" y="805818"/>
            <a:ext cx="5882780" cy="10817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965406" y="2056800"/>
            <a:ext cx="2855547" cy="399314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984679" y="2056800"/>
            <a:ext cx="2859527" cy="399314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57B281C-5159-4971-8228-52B9A72E9ED2}" type="datetimeFigureOut">
              <a:rPr lang="en-US" smtClean="0"/>
              <a:pPr/>
              <a:t>4/30/2019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3D6E5A2-EC83-451F-A719-9AC1370DD5CF}" type="slidenum">
              <a:rPr lang="en-US" smtClean="0"/>
              <a:pPr/>
              <a:t>‹#›</a:t>
            </a:fld>
            <a:endParaRPr lang="en-US" dirty="0"/>
          </a:p>
        </p:txBody>
      </p:sp>
      <p:sp>
        <p:nvSpPr>
          <p:cNvPr id="11" name="Rectangle 10"/>
          <p:cNvSpPr/>
          <p:nvPr/>
        </p:nvSpPr>
        <p:spPr>
          <a:xfrm>
            <a:off x="832116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 name="TextBox 18"/>
          <p:cNvSpPr txBox="1"/>
          <p:nvPr/>
        </p:nvSpPr>
        <p:spPr>
          <a:xfrm>
            <a:off x="1651862" y="636541"/>
            <a:ext cx="311727" cy="338554"/>
          </a:xfrm>
          <a:prstGeom prst="rect">
            <a:avLst/>
          </a:prstGeom>
          <a:noFill/>
        </p:spPr>
        <p:txBody>
          <a:bodyPr wrap="square" rtlCol="0">
            <a:spAutoFit/>
          </a:bodyPr>
          <a:lstStyle/>
          <a:p>
            <a:pPr algn="r"/>
            <a:r>
              <a:rPr lang="en-US" sz="1600" dirty="0">
                <a:solidFill>
                  <a:schemeClr val="accent6"/>
                </a:solidFill>
                <a:latin typeface="Wingdings 3" panose="05040102010807070707" pitchFamily="18" charset="2"/>
              </a:rPr>
              <a:t>z</a:t>
            </a:r>
            <a:endParaRPr lang="en-US" sz="1600" dirty="0">
              <a:solidFill>
                <a:schemeClr val="accent6"/>
              </a:solidFill>
              <a:latin typeface="MS Shell Dlg 2" panose="020B0604030504040204" pitchFamily="34" charset="0"/>
            </a:endParaRPr>
          </a:p>
        </p:txBody>
      </p:sp>
    </p:spTree>
    <p:extLst>
      <p:ext uri="{BB962C8B-B14F-4D97-AF65-F5344CB8AC3E}">
        <p14:creationId xmlns:p14="http://schemas.microsoft.com/office/powerpoint/2010/main" val="3473060488"/>
      </p:ext>
    </p:extLst>
  </p:cSld>
  <p:clrMapOvr>
    <a:masterClrMapping/>
  </p:clrMapOvr>
  <p:transition spd="slow">
    <p:wipe dir="d"/>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4" name="Rectangle 13"/>
          <p:cNvSpPr/>
          <p:nvPr/>
        </p:nvSpPr>
        <p:spPr>
          <a:xfrm>
            <a:off x="1007534" y="0"/>
            <a:ext cx="7315560"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832116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4" name="TextBox 23"/>
          <p:cNvSpPr txBox="1"/>
          <p:nvPr/>
        </p:nvSpPr>
        <p:spPr>
          <a:xfrm>
            <a:off x="1651862" y="636541"/>
            <a:ext cx="311727" cy="338554"/>
          </a:xfrm>
          <a:prstGeom prst="rect">
            <a:avLst/>
          </a:prstGeom>
          <a:noFill/>
        </p:spPr>
        <p:txBody>
          <a:bodyPr wrap="square" rtlCol="0">
            <a:spAutoFit/>
          </a:bodyPr>
          <a:lstStyle/>
          <a:p>
            <a:pPr algn="r"/>
            <a:r>
              <a:rPr lang="en-US" sz="1600" dirty="0">
                <a:solidFill>
                  <a:schemeClr val="accent6"/>
                </a:solidFill>
                <a:latin typeface="Wingdings 3" panose="05040102010807070707" pitchFamily="18" charset="2"/>
              </a:rPr>
              <a:t>z</a:t>
            </a:r>
            <a:endParaRPr lang="en-US" sz="16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1963589" y="805818"/>
            <a:ext cx="5880617" cy="1077020"/>
          </a:xfrm>
        </p:spPr>
        <p:txBody>
          <a:bodyPr/>
          <a:lstStyle/>
          <a:p>
            <a:r>
              <a:rPr lang="en-US"/>
              <a:t>Click to edit Master title style</a:t>
            </a:r>
            <a:endParaRPr lang="en-US" dirty="0"/>
          </a:p>
        </p:txBody>
      </p:sp>
      <p:sp>
        <p:nvSpPr>
          <p:cNvPr id="3" name="Text Placeholder 2"/>
          <p:cNvSpPr>
            <a:spLocks noGrp="1"/>
          </p:cNvSpPr>
          <p:nvPr>
            <p:ph type="body" idx="1"/>
          </p:nvPr>
        </p:nvSpPr>
        <p:spPr>
          <a:xfrm>
            <a:off x="1963589" y="2054563"/>
            <a:ext cx="2857364" cy="713818"/>
          </a:xfrm>
        </p:spPr>
        <p:txBody>
          <a:bodyPr anchor="b">
            <a:noAutofit/>
          </a:bodyPr>
          <a:lstStyle>
            <a:lvl1pPr marL="0" indent="0" algn="l">
              <a:lnSpc>
                <a:spcPct val="100000"/>
              </a:lnSpc>
              <a:buNone/>
              <a:defRPr sz="2000" b="0" cap="none" baseline="0">
                <a:solidFill>
                  <a:schemeClr val="accent6"/>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1962510" y="2851330"/>
            <a:ext cx="2858443" cy="31986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984679" y="2054563"/>
            <a:ext cx="2859527" cy="713818"/>
          </a:xfrm>
        </p:spPr>
        <p:txBody>
          <a:bodyPr anchor="b">
            <a:noAutofit/>
          </a:bodyPr>
          <a:lstStyle>
            <a:lvl1pPr marL="0" indent="0" algn="l">
              <a:lnSpc>
                <a:spcPct val="100000"/>
              </a:lnSpc>
              <a:buNone/>
              <a:defRPr sz="2000" b="0" cap="none" baseline="0">
                <a:solidFill>
                  <a:schemeClr val="accent6"/>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984680" y="2851330"/>
            <a:ext cx="2859526" cy="31986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57B281C-5159-4971-8228-52B9A72E9ED2}" type="datetimeFigureOut">
              <a:rPr lang="en-US" smtClean="0"/>
              <a:pPr/>
              <a:t>4/30/2019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3D6E5A2-EC83-451F-A719-9AC1370DD5CF}" type="slidenum">
              <a:rPr lang="en-US" smtClean="0"/>
              <a:pPr/>
              <a:t>‹#›</a:t>
            </a:fld>
            <a:endParaRPr lang="en-US" dirty="0"/>
          </a:p>
        </p:txBody>
      </p:sp>
    </p:spTree>
    <p:extLst>
      <p:ext uri="{BB962C8B-B14F-4D97-AF65-F5344CB8AC3E}">
        <p14:creationId xmlns:p14="http://schemas.microsoft.com/office/powerpoint/2010/main" val="3185655758"/>
      </p:ext>
    </p:extLst>
  </p:cSld>
  <p:clrMapOvr>
    <a:masterClrMapping/>
  </p:clrMapOvr>
  <p:transition spd="slow">
    <p:wipe dir="d"/>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Rectangle 8"/>
          <p:cNvSpPr/>
          <p:nvPr/>
        </p:nvSpPr>
        <p:spPr>
          <a:xfrm>
            <a:off x="1007534" y="0"/>
            <a:ext cx="7315560"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832116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TextBox 15"/>
          <p:cNvSpPr txBox="1"/>
          <p:nvPr/>
        </p:nvSpPr>
        <p:spPr>
          <a:xfrm>
            <a:off x="1651862" y="636541"/>
            <a:ext cx="311727" cy="338554"/>
          </a:xfrm>
          <a:prstGeom prst="rect">
            <a:avLst/>
          </a:prstGeom>
          <a:noFill/>
        </p:spPr>
        <p:txBody>
          <a:bodyPr wrap="square" rtlCol="0">
            <a:spAutoFit/>
          </a:bodyPr>
          <a:lstStyle/>
          <a:p>
            <a:pPr algn="r"/>
            <a:r>
              <a:rPr lang="en-US" sz="1600" dirty="0">
                <a:solidFill>
                  <a:schemeClr val="accent6"/>
                </a:solidFill>
                <a:latin typeface="Wingdings 3" panose="05040102010807070707" pitchFamily="18" charset="2"/>
              </a:rPr>
              <a:t>z</a:t>
            </a:r>
            <a:endParaRPr lang="en-US" sz="1600" dirty="0">
              <a:solidFill>
                <a:schemeClr val="accent6"/>
              </a:solidFill>
              <a:latin typeface="MS Shell Dlg 2" panose="020B0604030504040204" pitchFamily="34" charset="0"/>
            </a:endParaRPr>
          </a:p>
        </p:txBody>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57B281C-5159-4971-8228-52B9A72E9ED2}" type="datetimeFigureOut">
              <a:rPr lang="en-US" smtClean="0"/>
              <a:pPr/>
              <a:t>4/30/2019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3D6E5A2-EC83-451F-A719-9AC1370DD5CF}" type="slidenum">
              <a:rPr lang="en-US" smtClean="0"/>
              <a:pPr/>
              <a:t>‹#›</a:t>
            </a:fld>
            <a:endParaRPr lang="en-US" dirty="0"/>
          </a:p>
        </p:txBody>
      </p:sp>
    </p:spTree>
    <p:extLst>
      <p:ext uri="{BB962C8B-B14F-4D97-AF65-F5344CB8AC3E}">
        <p14:creationId xmlns:p14="http://schemas.microsoft.com/office/powerpoint/2010/main" val="1425861935"/>
      </p:ext>
    </p:extLst>
  </p:cSld>
  <p:clrMapOvr>
    <a:masterClrMapping/>
  </p:clrMapOvr>
  <p:transition spd="slow">
    <p:wipe dir="d"/>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9" name="Rectangle 8"/>
          <p:cNvSpPr/>
          <p:nvPr/>
        </p:nvSpPr>
        <p:spPr>
          <a:xfrm>
            <a:off x="1007534" y="0"/>
            <a:ext cx="7315560"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832116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757B281C-5159-4971-8228-52B9A72E9ED2}" type="datetimeFigureOut">
              <a:rPr lang="en-US" smtClean="0"/>
              <a:pPr/>
              <a:t>4/30/2019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3D6E5A2-EC83-451F-A719-9AC1370DD5CF}" type="slidenum">
              <a:rPr lang="en-US" smtClean="0"/>
              <a:pPr/>
              <a:t>‹#›</a:t>
            </a:fld>
            <a:endParaRPr lang="en-US" dirty="0"/>
          </a:p>
        </p:txBody>
      </p:sp>
    </p:spTree>
    <p:extLst>
      <p:ext uri="{BB962C8B-B14F-4D97-AF65-F5344CB8AC3E}">
        <p14:creationId xmlns:p14="http://schemas.microsoft.com/office/powerpoint/2010/main" val="467299025"/>
      </p:ext>
    </p:extLst>
  </p:cSld>
  <p:clrMapOvr>
    <a:masterClrMapping/>
  </p:clrMapOvr>
  <p:transition spd="slow">
    <p:wipe dir="d"/>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7" name="Rectangle 16"/>
          <p:cNvSpPr/>
          <p:nvPr/>
        </p:nvSpPr>
        <p:spPr>
          <a:xfrm>
            <a:off x="1007534" y="0"/>
            <a:ext cx="7315560"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832116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2" name="TextBox 21"/>
          <p:cNvSpPr txBox="1"/>
          <p:nvPr/>
        </p:nvSpPr>
        <p:spPr>
          <a:xfrm>
            <a:off x="1179466" y="1127642"/>
            <a:ext cx="311727" cy="338554"/>
          </a:xfrm>
          <a:prstGeom prst="rect">
            <a:avLst/>
          </a:prstGeom>
          <a:noFill/>
        </p:spPr>
        <p:txBody>
          <a:bodyPr wrap="square" rtlCol="0">
            <a:spAutoFit/>
          </a:bodyPr>
          <a:lstStyle/>
          <a:p>
            <a:pPr algn="r"/>
            <a:r>
              <a:rPr lang="en-US" sz="1600" dirty="0">
                <a:solidFill>
                  <a:schemeClr val="accent6"/>
                </a:solidFill>
                <a:latin typeface="Wingdings 3" panose="05040102010807070707" pitchFamily="18" charset="2"/>
              </a:rPr>
              <a:t>z</a:t>
            </a:r>
            <a:endParaRPr lang="en-US" sz="16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1485983" y="1296618"/>
            <a:ext cx="2120703" cy="1889075"/>
          </a:xfrm>
        </p:spPr>
        <p:txBody>
          <a:bodyPr anchor="b">
            <a:normAutofit/>
          </a:bodyPr>
          <a:lstStyle>
            <a:lvl1pPr algn="l">
              <a:defRPr sz="2000"/>
            </a:lvl1pPr>
          </a:lstStyle>
          <a:p>
            <a:r>
              <a:rPr lang="en-US"/>
              <a:t>Click to edit Master title style</a:t>
            </a:r>
            <a:endParaRPr lang="en-US" dirty="0"/>
          </a:p>
        </p:txBody>
      </p:sp>
      <p:sp>
        <p:nvSpPr>
          <p:cNvPr id="3" name="Content Placeholder 2"/>
          <p:cNvSpPr>
            <a:spLocks noGrp="1"/>
          </p:cNvSpPr>
          <p:nvPr>
            <p:ph idx="1"/>
          </p:nvPr>
        </p:nvSpPr>
        <p:spPr>
          <a:xfrm>
            <a:off x="4088538" y="805818"/>
            <a:ext cx="3755668" cy="52441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5982" y="3186155"/>
            <a:ext cx="2120703" cy="2386397"/>
          </a:xfrm>
        </p:spPr>
        <p:txBody>
          <a:bodyPr>
            <a:normAutofit/>
          </a:bodyPr>
          <a:lstStyle>
            <a:lvl1pPr marL="0" indent="0" algn="l">
              <a:buNone/>
              <a:defRPr sz="14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757B281C-5159-4971-8228-52B9A72E9ED2}" type="datetimeFigureOut">
              <a:rPr lang="en-US" smtClean="0"/>
              <a:pPr/>
              <a:t>4/30/2019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3D6E5A2-EC83-451F-A719-9AC1370DD5CF}" type="slidenum">
              <a:rPr lang="en-US" smtClean="0"/>
              <a:pPr/>
              <a:t>‹#›</a:t>
            </a:fld>
            <a:endParaRPr lang="en-US" dirty="0"/>
          </a:p>
        </p:txBody>
      </p:sp>
    </p:spTree>
    <p:extLst>
      <p:ext uri="{BB962C8B-B14F-4D97-AF65-F5344CB8AC3E}">
        <p14:creationId xmlns:p14="http://schemas.microsoft.com/office/powerpoint/2010/main" val="1679897696"/>
      </p:ext>
    </p:extLst>
  </p:cSld>
  <p:clrMapOvr>
    <a:masterClrMapping/>
  </p:clrMapOvr>
  <p:transition spd="slow">
    <p:wipe dir="d"/>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1" name="Rectangle 10"/>
          <p:cNvSpPr/>
          <p:nvPr/>
        </p:nvSpPr>
        <p:spPr>
          <a:xfrm>
            <a:off x="1007534" y="0"/>
            <a:ext cx="7315560"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832116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TextBox 12"/>
          <p:cNvSpPr txBox="1"/>
          <p:nvPr/>
        </p:nvSpPr>
        <p:spPr>
          <a:xfrm>
            <a:off x="1179466" y="1127642"/>
            <a:ext cx="311727" cy="338554"/>
          </a:xfrm>
          <a:prstGeom prst="rect">
            <a:avLst/>
          </a:prstGeom>
          <a:noFill/>
        </p:spPr>
        <p:txBody>
          <a:bodyPr wrap="square" rtlCol="0">
            <a:spAutoFit/>
          </a:bodyPr>
          <a:lstStyle/>
          <a:p>
            <a:pPr algn="r"/>
            <a:r>
              <a:rPr lang="en-US" sz="1600" dirty="0">
                <a:solidFill>
                  <a:schemeClr val="accent6"/>
                </a:solidFill>
                <a:latin typeface="Wingdings 3" panose="05040102010807070707" pitchFamily="18" charset="2"/>
              </a:rPr>
              <a:t>z</a:t>
            </a:r>
            <a:endParaRPr lang="en-US" sz="1600" dirty="0">
              <a:solidFill>
                <a:schemeClr val="accent6"/>
              </a:solidFill>
              <a:latin typeface="MS Shell Dlg 2" panose="020B0604030504040204" pitchFamily="34" charset="0"/>
            </a:endParaRPr>
          </a:p>
        </p:txBody>
      </p:sp>
      <p:sp>
        <p:nvSpPr>
          <p:cNvPr id="3" name="Picture Placeholder 2"/>
          <p:cNvSpPr>
            <a:spLocks noGrp="1" noChangeAspect="1"/>
          </p:cNvSpPr>
          <p:nvPr>
            <p:ph type="pic" idx="1"/>
          </p:nvPr>
        </p:nvSpPr>
        <p:spPr>
          <a:xfrm>
            <a:off x="4582987" y="3229"/>
            <a:ext cx="3727769" cy="6858000"/>
          </a:xfrm>
          <a:solidFill>
            <a:schemeClr val="tx1">
              <a:alpha val="10000"/>
            </a:schemeClr>
          </a:solidFill>
          <a:ln w="9525" cap="sq">
            <a:noFill/>
            <a:miter lim="800000"/>
          </a:ln>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21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2" name="Title 1"/>
          <p:cNvSpPr>
            <a:spLocks noGrp="1"/>
          </p:cNvSpPr>
          <p:nvPr>
            <p:ph type="title"/>
          </p:nvPr>
        </p:nvSpPr>
        <p:spPr>
          <a:xfrm>
            <a:off x="1486671" y="1296618"/>
            <a:ext cx="2603212" cy="1886308"/>
          </a:xfrm>
        </p:spPr>
        <p:txBody>
          <a:bodyPr anchor="b">
            <a:normAutofit/>
          </a:bodyPr>
          <a:lstStyle>
            <a:lvl1pPr algn="l">
              <a:defRPr sz="2400"/>
            </a:lvl1pPr>
          </a:lstStyle>
          <a:p>
            <a:r>
              <a:rPr lang="en-US"/>
              <a:t>Click to edit Master title style</a:t>
            </a:r>
            <a:endParaRPr lang="en-US" dirty="0"/>
          </a:p>
        </p:txBody>
      </p:sp>
      <p:sp>
        <p:nvSpPr>
          <p:cNvPr id="4" name="Text Placeholder 3"/>
          <p:cNvSpPr>
            <a:spLocks noGrp="1"/>
          </p:cNvSpPr>
          <p:nvPr>
            <p:ph type="body" sz="half" idx="2"/>
          </p:nvPr>
        </p:nvSpPr>
        <p:spPr>
          <a:xfrm>
            <a:off x="1485984" y="3182928"/>
            <a:ext cx="2603794" cy="2386394"/>
          </a:xfrm>
        </p:spPr>
        <p:txBody>
          <a:bodyPr>
            <a:normAutofit/>
          </a:bodyPr>
          <a:lstStyle>
            <a:lvl1pPr marL="0" indent="0" algn="l">
              <a:buNone/>
              <a:defRPr sz="16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757B281C-5159-4971-8228-52B9A72E9ED2}" type="datetimeFigureOut">
              <a:rPr lang="en-US" smtClean="0"/>
              <a:pPr/>
              <a:t>4/30/2019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3D6E5A2-EC83-451F-A719-9AC1370DD5CF}" type="slidenum">
              <a:rPr lang="en-US" smtClean="0"/>
              <a:pPr/>
              <a:t>‹#›</a:t>
            </a:fld>
            <a:endParaRPr lang="en-US" dirty="0"/>
          </a:p>
        </p:txBody>
      </p:sp>
    </p:spTree>
    <p:extLst>
      <p:ext uri="{BB962C8B-B14F-4D97-AF65-F5344CB8AC3E}">
        <p14:creationId xmlns:p14="http://schemas.microsoft.com/office/powerpoint/2010/main" val="1573797744"/>
      </p:ext>
    </p:extLst>
  </p:cSld>
  <p:clrMapOvr>
    <a:masterClrMapping/>
  </p:clrMapOvr>
  <p:transition spd="slow">
    <p:wipe dir="d"/>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3.png"/><Relationship Id="rId2" Type="http://schemas.openxmlformats.org/officeDocument/2006/relationships/slideLayout" Target="../slideLayouts/slideLayout2.xml"/><Relationship Id="rId16"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18" name="Picture 17"/>
          <p:cNvPicPr>
            <a:picLocks noChangeAspect="1"/>
          </p:cNvPicPr>
          <p:nvPr/>
        </p:nvPicPr>
        <p:blipFill>
          <a:blip r:embed="rId16" cstate="email">
            <a:extLst>
              <a:ext uri="{28A0092B-C50C-407E-A947-70E740481C1C}">
                <a14:useLocalDpi xmlns:a14="http://schemas.microsoft.com/office/drawing/2010/main" val="0"/>
              </a:ext>
            </a:extLst>
          </a:blip>
          <a:stretch>
            <a:fillRect/>
          </a:stretch>
        </p:blipFill>
        <p:spPr>
          <a:xfrm>
            <a:off x="1371060" y="2912532"/>
            <a:ext cx="7772939" cy="3945467"/>
          </a:xfrm>
          <a:prstGeom prst="rect">
            <a:avLst/>
          </a:prstGeom>
        </p:spPr>
      </p:pic>
      <p:pic>
        <p:nvPicPr>
          <p:cNvPr id="15" name="Picture 14"/>
          <p:cNvPicPr>
            <a:picLocks noChangeAspect="1"/>
          </p:cNvPicPr>
          <p:nvPr/>
        </p:nvPicPr>
        <p:blipFill rotWithShape="1">
          <a:blip r:embed="rId17" cstate="email">
            <a:extLst>
              <a:ext uri="{28A0092B-C50C-407E-A947-70E740481C1C}">
                <a14:useLocalDpi xmlns:a14="http://schemas.microsoft.com/office/drawing/2010/main" val="0"/>
              </a:ext>
            </a:extLst>
          </a:blip>
          <a:srcRect/>
          <a:stretch/>
        </p:blipFill>
        <p:spPr>
          <a:xfrm>
            <a:off x="1" y="0"/>
            <a:ext cx="9143999" cy="6858000"/>
          </a:xfrm>
          <a:prstGeom prst="rect">
            <a:avLst/>
          </a:prstGeom>
        </p:spPr>
      </p:pic>
      <p:sp>
        <p:nvSpPr>
          <p:cNvPr id="12" name="Rectangle 11"/>
          <p:cNvSpPr/>
          <p:nvPr/>
        </p:nvSpPr>
        <p:spPr>
          <a:xfrm>
            <a:off x="0" y="0"/>
            <a:ext cx="964174"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961317" y="808057"/>
            <a:ext cx="5878011" cy="1077229"/>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126236" y="2049878"/>
            <a:ext cx="5713092" cy="400006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828294" y="5272451"/>
            <a:ext cx="2662729" cy="179188"/>
          </a:xfrm>
          <a:prstGeom prst="rect">
            <a:avLst/>
          </a:prstGeom>
        </p:spPr>
        <p:txBody>
          <a:bodyPr vert="horz" lIns="91440" tIns="18288" rIns="91440" bIns="45720" rtlCol="0" anchor="t"/>
          <a:lstStyle>
            <a:lvl1pPr algn="r">
              <a:defRPr sz="900">
                <a:solidFill>
                  <a:schemeClr val="tx1">
                    <a:tint val="75000"/>
                  </a:schemeClr>
                </a:solidFill>
                <a:latin typeface="+mn-lt"/>
              </a:defRPr>
            </a:lvl1pPr>
          </a:lstStyle>
          <a:p>
            <a:fld id="{757B281C-5159-4971-8228-52B9A72E9ED2}" type="datetimeFigureOut">
              <a:rPr lang="en-US" smtClean="0"/>
              <a:pPr/>
              <a:t>4/30/2019</a:t>
            </a:fld>
            <a:endParaRPr lang="en-US" dirty="0"/>
          </a:p>
        </p:txBody>
      </p:sp>
      <p:sp>
        <p:nvSpPr>
          <p:cNvPr id="5" name="Footer Placeholder 4"/>
          <p:cNvSpPr>
            <a:spLocks noGrp="1"/>
          </p:cNvSpPr>
          <p:nvPr>
            <p:ph type="ftr" sz="quarter" idx="3"/>
          </p:nvPr>
        </p:nvSpPr>
        <p:spPr>
          <a:xfrm rot="5400000">
            <a:off x="-2258177" y="3658900"/>
            <a:ext cx="5885352" cy="183663"/>
          </a:xfrm>
          <a:prstGeom prst="rect">
            <a:avLst/>
          </a:prstGeom>
        </p:spPr>
        <p:txBody>
          <a:bodyPr vert="horz" lIns="91440" tIns="45720" rIns="91440" bIns="18288" rtlCol="0" anchor="b"/>
          <a:lstStyle>
            <a:lvl1pPr algn="r">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62136" y="164594"/>
            <a:ext cx="638312" cy="322850"/>
          </a:xfrm>
          <a:prstGeom prst="rect">
            <a:avLst/>
          </a:prstGeom>
        </p:spPr>
        <p:txBody>
          <a:bodyPr vert="horz" lIns="91440" tIns="45720" rIns="45720" bIns="45720" rtlCol="0" anchor="ctr"/>
          <a:lstStyle>
            <a:lvl1pPr algn="r">
              <a:defRPr sz="1600">
                <a:solidFill>
                  <a:schemeClr val="tx1">
                    <a:tint val="75000"/>
                  </a:schemeClr>
                </a:solidFill>
              </a:defRPr>
            </a:lvl1pPr>
          </a:lstStyle>
          <a:p>
            <a:fld id="{33D6E5A2-EC83-451F-A719-9AC1370DD5CF}" type="slidenum">
              <a:rPr lang="en-US" smtClean="0"/>
              <a:pPr/>
              <a:t>‹#›</a:t>
            </a:fld>
            <a:endParaRPr lang="en-US" dirty="0"/>
          </a:p>
        </p:txBody>
      </p:sp>
    </p:spTree>
    <p:extLst>
      <p:ext uri="{BB962C8B-B14F-4D97-AF65-F5344CB8AC3E}">
        <p14:creationId xmlns:p14="http://schemas.microsoft.com/office/powerpoint/2010/main" val="3032110817"/>
      </p:ext>
    </p:extLst>
  </p:cSld>
  <p:clrMap bg1="dk1" tx1="lt1" bg2="dk2" tx2="lt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51" r:id="rId12"/>
    <p:sldLayoutId id="2147483650" r:id="rId13"/>
    <p:sldLayoutId id="2147483663" r:id="rId14"/>
  </p:sldLayoutIdLst>
  <p:transition spd="slow">
    <p:wipe dir="d"/>
  </p:transition>
  <p:txStyles>
    <p:titleStyle>
      <a:lvl1pPr algn="r" defTabSz="685800" rtl="0" eaLnBrk="1" latinLnBrk="0" hangingPunct="1">
        <a:lnSpc>
          <a:spcPct val="90000"/>
        </a:lnSpc>
        <a:spcBef>
          <a:spcPct val="0"/>
        </a:spcBef>
        <a:buNone/>
        <a:defRPr sz="2800" b="0" i="0" kern="1200" cap="none">
          <a:solidFill>
            <a:schemeClr val="tx1"/>
          </a:solidFill>
          <a:effectLst/>
          <a:latin typeface="+mj-lt"/>
          <a:ea typeface="+mj-ea"/>
          <a:cs typeface="+mj-cs"/>
        </a:defRPr>
      </a:lvl1pPr>
    </p:titleStyle>
    <p:bodyStyle>
      <a:lvl1pPr marL="258366" indent="-258366" algn="l" defTabSz="685800" rtl="0" eaLnBrk="1" latinLnBrk="0" hangingPunct="1">
        <a:lnSpc>
          <a:spcPct val="120000"/>
        </a:lnSpc>
        <a:spcBef>
          <a:spcPts val="750"/>
        </a:spcBef>
        <a:spcAft>
          <a:spcPts val="450"/>
        </a:spcAft>
        <a:buClr>
          <a:schemeClr val="accent6"/>
        </a:buClr>
        <a:buSzPct val="90000"/>
        <a:buFont typeface="Wingdings" panose="05000000000000000000" pitchFamily="2" charset="2"/>
        <a:buChar char="§"/>
        <a:defRPr sz="1800" kern="1200">
          <a:solidFill>
            <a:schemeClr val="tx1"/>
          </a:solidFill>
          <a:effectLst/>
          <a:latin typeface="+mn-lt"/>
          <a:ea typeface="+mn-ea"/>
          <a:cs typeface="+mn-cs"/>
        </a:defRPr>
      </a:lvl1pPr>
      <a:lvl2pPr marL="596504" indent="-253604"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1600" kern="1200">
          <a:solidFill>
            <a:schemeClr val="tx1"/>
          </a:solidFill>
          <a:effectLst/>
          <a:latin typeface="+mn-lt"/>
          <a:ea typeface="+mn-ea"/>
          <a:cs typeface="+mn-cs"/>
        </a:defRPr>
      </a:lvl2pPr>
      <a:lvl3pPr marL="944166" indent="-258366"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1400" kern="1200">
          <a:solidFill>
            <a:schemeClr val="tx1"/>
          </a:solidFill>
          <a:effectLst/>
          <a:latin typeface="+mn-lt"/>
          <a:ea typeface="+mn-ea"/>
          <a:cs typeface="+mn-cs"/>
        </a:defRPr>
      </a:lvl3pPr>
      <a:lvl4pPr marL="1282304" indent="-253604"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4pPr>
      <a:lvl5pPr marL="1629966" indent="-258366"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5pPr>
      <a:lvl6pPr marL="1975104" indent="-256032"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1100" kern="1200" baseline="0">
          <a:solidFill>
            <a:schemeClr val="tx1"/>
          </a:solidFill>
          <a:effectLst/>
          <a:latin typeface="+mn-lt"/>
          <a:ea typeface="+mn-ea"/>
          <a:cs typeface="+mn-cs"/>
        </a:defRPr>
      </a:lvl6pPr>
      <a:lvl7pPr marL="2240280" indent="-256032"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1100" kern="1200" baseline="0">
          <a:solidFill>
            <a:schemeClr val="tx1"/>
          </a:solidFill>
          <a:effectLst/>
          <a:latin typeface="+mn-lt"/>
          <a:ea typeface="+mn-ea"/>
          <a:cs typeface="+mn-cs"/>
        </a:defRPr>
      </a:lvl7pPr>
      <a:lvl8pPr marL="2670048" indent="-256032"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1100" kern="1200" baseline="0">
          <a:solidFill>
            <a:schemeClr val="tx1"/>
          </a:solidFill>
          <a:effectLst/>
          <a:latin typeface="+mn-lt"/>
          <a:ea typeface="+mn-ea"/>
          <a:cs typeface="+mn-cs"/>
        </a:defRPr>
      </a:lvl8pPr>
      <a:lvl9pPr marL="3017520" indent="-256032" algn="l" defTabSz="685800" rtl="0" eaLnBrk="1" latinLnBrk="0" hangingPunct="1">
        <a:lnSpc>
          <a:spcPct val="120000"/>
        </a:lnSpc>
        <a:spcBef>
          <a:spcPts val="375"/>
        </a:spcBef>
        <a:spcAft>
          <a:spcPts val="450"/>
        </a:spcAft>
        <a:buClr>
          <a:schemeClr val="accent6"/>
        </a:buClr>
        <a:buSzPct val="90000"/>
        <a:buFont typeface="Wingdings" panose="05000000000000000000" pitchFamily="2" charset="2"/>
        <a:buChar char="§"/>
        <a:defRPr sz="1100" kern="1200">
          <a:solidFill>
            <a:schemeClr val="tx1"/>
          </a:solidFill>
          <a:effectLst/>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tags" Target="../tags/tag3.xml"/><Relationship Id="rId7" Type="http://schemas.openxmlformats.org/officeDocument/2006/relationships/image" Target="../media/image7.png"/><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notesSlide" Target="../notesSlides/notesSlide1.xml"/><Relationship Id="rId5" Type="http://schemas.openxmlformats.org/officeDocument/2006/relationships/slideLayout" Target="../slideLayouts/slideLayout2.xml"/><Relationship Id="rId4" Type="http://schemas.openxmlformats.org/officeDocument/2006/relationships/tags" Target="../tags/tag4.xml"/></Relationships>
</file>

<file path=ppt/slides/_rels/slide10.xml.rels><?xml version="1.0" encoding="UTF-8" standalone="yes"?>
<Relationships xmlns="http://schemas.openxmlformats.org/package/2006/relationships"><Relationship Id="rId3" Type="http://schemas.openxmlformats.org/officeDocument/2006/relationships/tags" Target="../tags/tag28.xml"/><Relationship Id="rId7" Type="http://schemas.openxmlformats.org/officeDocument/2006/relationships/image" Target="../media/image8.png"/><Relationship Id="rId2" Type="http://schemas.openxmlformats.org/officeDocument/2006/relationships/tags" Target="../tags/tag27.xml"/><Relationship Id="rId1" Type="http://schemas.openxmlformats.org/officeDocument/2006/relationships/tags" Target="../tags/tag26.xml"/><Relationship Id="rId6" Type="http://schemas.openxmlformats.org/officeDocument/2006/relationships/image" Target="../media/image7.png"/><Relationship Id="rId5" Type="http://schemas.openxmlformats.org/officeDocument/2006/relationships/notesSlide" Target="../notesSlides/notesSlide10.xml"/><Relationship Id="rId4"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1.png"/><Relationship Id="rId2" Type="http://schemas.openxmlformats.org/officeDocument/2006/relationships/tags" Target="../tags/tag30.xml"/><Relationship Id="rId1" Type="http://schemas.openxmlformats.org/officeDocument/2006/relationships/tags" Target="../tags/tag29.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32.xml"/><Relationship Id="rId1" Type="http://schemas.openxmlformats.org/officeDocument/2006/relationships/tags" Target="../tags/tag3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34.xml"/><Relationship Id="rId1" Type="http://schemas.openxmlformats.org/officeDocument/2006/relationships/tags" Target="../tags/tag33.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tags" Target="../tags/tag35.xml"/><Relationship Id="rId6" Type="http://schemas.openxmlformats.org/officeDocument/2006/relationships/image" Target="../media/image23.png"/><Relationship Id="rId5" Type="http://schemas.openxmlformats.org/officeDocument/2006/relationships/image" Target="../media/image7.png"/><Relationship Id="rId4" Type="http://schemas.openxmlformats.org/officeDocument/2006/relationships/image" Target="../media/image22.png"/></Relationships>
</file>

<file path=ppt/slides/_rels/slide15.xml.rels><?xml version="1.0" encoding="UTF-8" standalone="yes"?>
<Relationships xmlns="http://schemas.openxmlformats.org/package/2006/relationships"><Relationship Id="rId8" Type="http://schemas.openxmlformats.org/officeDocument/2006/relationships/hyperlink" Target="https://www.kaggle.com/aaron7sun/stocknews" TargetMode="External"/><Relationship Id="rId3" Type="http://schemas.openxmlformats.org/officeDocument/2006/relationships/tags" Target="../tags/tag38.xml"/><Relationship Id="rId7" Type="http://schemas.openxmlformats.org/officeDocument/2006/relationships/image" Target="../media/image8.png"/><Relationship Id="rId2" Type="http://schemas.openxmlformats.org/officeDocument/2006/relationships/tags" Target="../tags/tag37.xml"/><Relationship Id="rId1" Type="http://schemas.openxmlformats.org/officeDocument/2006/relationships/tags" Target="../tags/tag36.xml"/><Relationship Id="rId6" Type="http://schemas.openxmlformats.org/officeDocument/2006/relationships/image" Target="../media/image7.png"/><Relationship Id="rId5" Type="http://schemas.openxmlformats.org/officeDocument/2006/relationships/notesSlide" Target="../notesSlides/notesSlide15.xml"/><Relationship Id="rId10" Type="http://schemas.openxmlformats.org/officeDocument/2006/relationships/hyperlink" Target="https://github.com/JohnSnowLabs/spark-nlp-workshop/blob/master/jupyter/training/english/vivekn-sentiment/VivekNarayanSentimentApproach.ipynb" TargetMode="External"/><Relationship Id="rId4" Type="http://schemas.openxmlformats.org/officeDocument/2006/relationships/slideLayout" Target="../slideLayouts/slideLayout2.xml"/><Relationship Id="rId9" Type="http://schemas.openxmlformats.org/officeDocument/2006/relationships/hyperlink" Target="https://arxiv.org/ftp/arxiv/papers/1305/1305.6143.pdf" TargetMode="External"/></Relationships>
</file>

<file path=ppt/slides/_rels/slide2.xml.rels><?xml version="1.0" encoding="UTF-8" standalone="yes"?>
<Relationships xmlns="http://schemas.openxmlformats.org/package/2006/relationships"><Relationship Id="rId3" Type="http://schemas.openxmlformats.org/officeDocument/2006/relationships/tags" Target="../tags/tag7.xml"/><Relationship Id="rId7" Type="http://schemas.openxmlformats.org/officeDocument/2006/relationships/image" Target="../media/image8.png"/><Relationship Id="rId2" Type="http://schemas.openxmlformats.org/officeDocument/2006/relationships/tags" Target="../tags/tag6.xml"/><Relationship Id="rId1" Type="http://schemas.openxmlformats.org/officeDocument/2006/relationships/tags" Target="../tags/tag5.xml"/><Relationship Id="rId6" Type="http://schemas.openxmlformats.org/officeDocument/2006/relationships/image" Target="../media/image7.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slideLayout" Target="../slideLayouts/slideLayout2.xml"/><Relationship Id="rId7" Type="http://schemas.openxmlformats.org/officeDocument/2006/relationships/image" Target="../media/image9.tiff"/><Relationship Id="rId2" Type="http://schemas.openxmlformats.org/officeDocument/2006/relationships/tags" Target="../tags/tag9.xml"/><Relationship Id="rId1" Type="http://schemas.openxmlformats.org/officeDocument/2006/relationships/tags" Target="../tags/tag8.xml"/><Relationship Id="rId6" Type="http://schemas.openxmlformats.org/officeDocument/2006/relationships/image" Target="../media/image8.png"/><Relationship Id="rId11" Type="http://schemas.openxmlformats.org/officeDocument/2006/relationships/image" Target="../media/image13.png"/><Relationship Id="rId5" Type="http://schemas.openxmlformats.org/officeDocument/2006/relationships/image" Target="../media/image7.png"/><Relationship Id="rId10" Type="http://schemas.openxmlformats.org/officeDocument/2006/relationships/image" Target="../media/image12.svg"/><Relationship Id="rId4" Type="http://schemas.openxmlformats.org/officeDocument/2006/relationships/notesSlide" Target="../notesSlides/notesSlide3.xml"/><Relationship Id="rId9" Type="http://schemas.openxmlformats.org/officeDocument/2006/relationships/image" Target="../media/image1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4.png"/><Relationship Id="rId2" Type="http://schemas.openxmlformats.org/officeDocument/2006/relationships/tags" Target="../tags/tag11.xml"/><Relationship Id="rId1" Type="http://schemas.openxmlformats.org/officeDocument/2006/relationships/tags" Target="../tags/tag10.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tags" Target="../tags/tag14.xml"/><Relationship Id="rId7" Type="http://schemas.openxmlformats.org/officeDocument/2006/relationships/image" Target="../media/image8.png"/><Relationship Id="rId2" Type="http://schemas.openxmlformats.org/officeDocument/2006/relationships/tags" Target="../tags/tag13.xml"/><Relationship Id="rId1" Type="http://schemas.openxmlformats.org/officeDocument/2006/relationships/tags" Target="../tags/tag12.xml"/><Relationship Id="rId6" Type="http://schemas.openxmlformats.org/officeDocument/2006/relationships/image" Target="../media/image7.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tags" Target="../tags/tag17.xml"/><Relationship Id="rId7" Type="http://schemas.openxmlformats.org/officeDocument/2006/relationships/image" Target="../media/image8.png"/><Relationship Id="rId2" Type="http://schemas.openxmlformats.org/officeDocument/2006/relationships/tags" Target="../tags/tag16.xml"/><Relationship Id="rId1" Type="http://schemas.openxmlformats.org/officeDocument/2006/relationships/tags" Target="../tags/tag15.xml"/><Relationship Id="rId6" Type="http://schemas.openxmlformats.org/officeDocument/2006/relationships/image" Target="../media/image7.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slideLayout" Target="../slideLayouts/slideLayout2.xml"/><Relationship Id="rId7" Type="http://schemas.openxmlformats.org/officeDocument/2006/relationships/image" Target="../media/image15.png"/><Relationship Id="rId2" Type="http://schemas.openxmlformats.org/officeDocument/2006/relationships/tags" Target="../tags/tag19.xml"/><Relationship Id="rId1" Type="http://schemas.openxmlformats.org/officeDocument/2006/relationships/tags" Target="../tags/tag18.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tags" Target="../tags/tag22.xml"/><Relationship Id="rId7" Type="http://schemas.openxmlformats.org/officeDocument/2006/relationships/image" Target="../media/image8.png"/><Relationship Id="rId2" Type="http://schemas.openxmlformats.org/officeDocument/2006/relationships/tags" Target="../tags/tag21.xml"/><Relationship Id="rId1" Type="http://schemas.openxmlformats.org/officeDocument/2006/relationships/tags" Target="../tags/tag20.xml"/><Relationship Id="rId6" Type="http://schemas.openxmlformats.org/officeDocument/2006/relationships/image" Target="../media/image7.png"/><Relationship Id="rId11" Type="http://schemas.openxmlformats.org/officeDocument/2006/relationships/image" Target="../media/image20.png"/><Relationship Id="rId5" Type="http://schemas.openxmlformats.org/officeDocument/2006/relationships/notesSlide" Target="../notesSlides/notesSlide8.xml"/><Relationship Id="rId10" Type="http://schemas.openxmlformats.org/officeDocument/2006/relationships/image" Target="../media/image19.png"/><Relationship Id="rId4" Type="http://schemas.openxmlformats.org/officeDocument/2006/relationships/slideLayout" Target="../slideLayouts/slideLayout2.xml"/><Relationship Id="rId9" Type="http://schemas.openxmlformats.org/officeDocument/2006/relationships/image" Target="../media/image18.png"/></Relationships>
</file>

<file path=ppt/slides/_rels/slide9.xml.rels><?xml version="1.0" encoding="UTF-8" standalone="yes"?>
<Relationships xmlns="http://schemas.openxmlformats.org/package/2006/relationships"><Relationship Id="rId3" Type="http://schemas.openxmlformats.org/officeDocument/2006/relationships/tags" Target="../tags/tag25.xml"/><Relationship Id="rId7" Type="http://schemas.openxmlformats.org/officeDocument/2006/relationships/image" Target="../media/image8.png"/><Relationship Id="rId2" Type="http://schemas.openxmlformats.org/officeDocument/2006/relationships/tags" Target="../tags/tag24.xml"/><Relationship Id="rId1" Type="http://schemas.openxmlformats.org/officeDocument/2006/relationships/tags" Target="../tags/tag23.xml"/><Relationship Id="rId6" Type="http://schemas.openxmlformats.org/officeDocument/2006/relationships/image" Target="../media/image7.png"/><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3" name="Picture 22">
            <a:extLst>
              <a:ext uri="{FF2B5EF4-FFF2-40B4-BE49-F238E27FC236}">
                <a16:creationId xmlns:a16="http://schemas.microsoft.com/office/drawing/2014/main" id="{0214283E-D7B4-49E9-932E-D7F2A2847F1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7" cstate="email">
            <a:extLst>
              <a:ext uri="{28A0092B-C50C-407E-A947-70E740481C1C}">
                <a14:useLocalDpi xmlns:a14="http://schemas.microsoft.com/office/drawing/2010/main" val="0"/>
              </a:ext>
            </a:extLst>
          </a:blip>
          <a:stretch>
            <a:fillRect/>
          </a:stretch>
        </p:blipFill>
        <p:spPr>
          <a:xfrm>
            <a:off x="0" y="0"/>
            <a:ext cx="9142400" cy="6858000"/>
          </a:xfrm>
          <a:prstGeom prst="rect">
            <a:avLst/>
          </a:prstGeom>
        </p:spPr>
      </p:pic>
      <p:sp useBgFill="1">
        <p:nvSpPr>
          <p:cNvPr id="25" name="Rectangle 24">
            <a:extLst>
              <a:ext uri="{FF2B5EF4-FFF2-40B4-BE49-F238E27FC236}">
                <a16:creationId xmlns:a16="http://schemas.microsoft.com/office/drawing/2014/main" id="{92806DFD-E192-42CC-B190-3C4C95B8FF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99" y="-1"/>
            <a:ext cx="9142401"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7" name="Picture 26">
            <a:extLst>
              <a:ext uri="{FF2B5EF4-FFF2-40B4-BE49-F238E27FC236}">
                <a16:creationId xmlns:a16="http://schemas.microsoft.com/office/drawing/2014/main" id="{9FCFF961-4E84-4FD1-859C-B7F410031CB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8" cstate="email">
            <a:extLst>
              <a:ext uri="{28A0092B-C50C-407E-A947-70E740481C1C}">
                <a14:useLocalDpi xmlns:a14="http://schemas.microsoft.com/office/drawing/2010/main" val="0"/>
              </a:ext>
            </a:extLst>
          </a:blip>
          <a:stretch>
            <a:fillRect/>
          </a:stretch>
        </p:blipFill>
        <p:spPr>
          <a:xfrm>
            <a:off x="16344" y="0"/>
            <a:ext cx="3474378" cy="6858000"/>
          </a:xfrm>
          <a:prstGeom prst="rect">
            <a:avLst/>
          </a:prstGeom>
        </p:spPr>
      </p:pic>
      <p:sp>
        <p:nvSpPr>
          <p:cNvPr id="2" name="Title 1"/>
          <p:cNvSpPr>
            <a:spLocks noGrp="1"/>
          </p:cNvSpPr>
          <p:nvPr>
            <p:ph type="title"/>
            <p:custDataLst>
              <p:tags r:id="rId2"/>
            </p:custDataLst>
          </p:nvPr>
        </p:nvSpPr>
        <p:spPr>
          <a:xfrm>
            <a:off x="176022" y="2567389"/>
            <a:ext cx="3329445" cy="1723221"/>
          </a:xfrm>
        </p:spPr>
        <p:txBody>
          <a:bodyPr anchor="ctr">
            <a:normAutofit/>
          </a:bodyPr>
          <a:lstStyle/>
          <a:p>
            <a:r>
              <a:rPr lang="en-US" sz="3000" dirty="0"/>
              <a:t>CIS 8795 </a:t>
            </a:r>
            <a:br>
              <a:rPr lang="en-US" sz="3000" dirty="0"/>
            </a:br>
            <a:r>
              <a:rPr lang="en-US" sz="3000" dirty="0"/>
              <a:t>IT Infrastructure </a:t>
            </a:r>
            <a:br>
              <a:rPr lang="en-US" sz="3000" dirty="0"/>
            </a:br>
            <a:r>
              <a:rPr lang="en-US" sz="3000" dirty="0"/>
              <a:t>for Big Data</a:t>
            </a:r>
          </a:p>
        </p:txBody>
      </p:sp>
      <p:sp>
        <p:nvSpPr>
          <p:cNvPr id="29" name="Rectangle 28">
            <a:extLst>
              <a:ext uri="{FF2B5EF4-FFF2-40B4-BE49-F238E27FC236}">
                <a16:creationId xmlns:a16="http://schemas.microsoft.com/office/drawing/2014/main" id="{BB17FFD2-DBC7-4ABB-B2A0-7E18EC1B80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23130" cy="6858000"/>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1" name="Rectangle 30">
            <a:extLst>
              <a:ext uri="{FF2B5EF4-FFF2-40B4-BE49-F238E27FC236}">
                <a16:creationId xmlns:a16="http://schemas.microsoft.com/office/drawing/2014/main" id="{DF737BB4-6553-47A8-893F-178A10C6B6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1531" y="0"/>
            <a:ext cx="3428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Content Placeholder 4"/>
          <p:cNvSpPr>
            <a:spLocks noGrp="1"/>
          </p:cNvSpPr>
          <p:nvPr>
            <p:ph idx="1"/>
            <p:custDataLst>
              <p:tags r:id="rId3"/>
            </p:custDataLst>
          </p:nvPr>
        </p:nvSpPr>
        <p:spPr>
          <a:xfrm>
            <a:off x="3532115" y="4684169"/>
            <a:ext cx="5483297" cy="1944216"/>
          </a:xfrm>
        </p:spPr>
        <p:txBody>
          <a:bodyPr anchor="ctr">
            <a:normAutofit/>
          </a:bodyPr>
          <a:lstStyle/>
          <a:p>
            <a:pPr marL="342900" lvl="1" indent="0" algn="ctr">
              <a:buNone/>
            </a:pPr>
            <a:r>
              <a:rPr lang="en-US" sz="1800" dirty="0"/>
              <a:t>Aditya Paliwal	      Souman Basha</a:t>
            </a:r>
          </a:p>
          <a:p>
            <a:pPr marL="342900" lvl="1" indent="0" algn="ctr">
              <a:buNone/>
            </a:pPr>
            <a:r>
              <a:rPr lang="en-US" sz="1800" dirty="0"/>
              <a:t>Venkata Ramana	Laurence McNally</a:t>
            </a:r>
          </a:p>
        </p:txBody>
      </p:sp>
      <p:sp>
        <p:nvSpPr>
          <p:cNvPr id="3" name="TextBox 2">
            <a:extLst>
              <a:ext uri="{FF2B5EF4-FFF2-40B4-BE49-F238E27FC236}">
                <a16:creationId xmlns:a16="http://schemas.microsoft.com/office/drawing/2014/main" id="{DB44AD74-C466-3349-BFD3-1814D473F062}"/>
              </a:ext>
            </a:extLst>
          </p:cNvPr>
          <p:cNvSpPr txBox="1"/>
          <p:nvPr/>
        </p:nvSpPr>
        <p:spPr>
          <a:xfrm>
            <a:off x="3490722" y="1916832"/>
            <a:ext cx="5524691" cy="2308324"/>
          </a:xfrm>
          <a:prstGeom prst="rect">
            <a:avLst/>
          </a:prstGeom>
          <a:noFill/>
        </p:spPr>
        <p:txBody>
          <a:bodyPr wrap="square" rtlCol="0">
            <a:spAutoFit/>
          </a:bodyPr>
          <a:lstStyle/>
          <a:p>
            <a:pPr algn="ctr"/>
            <a:r>
              <a:rPr lang="en-US" sz="3600" dirty="0"/>
              <a:t>Predicting Dow Jones trends based on sentiment analysis of Daily News</a:t>
            </a:r>
          </a:p>
        </p:txBody>
      </p:sp>
      <p:sp>
        <p:nvSpPr>
          <p:cNvPr id="10" name="Title 1">
            <a:extLst>
              <a:ext uri="{FF2B5EF4-FFF2-40B4-BE49-F238E27FC236}">
                <a16:creationId xmlns:a16="http://schemas.microsoft.com/office/drawing/2014/main" id="{B3235F13-CD5B-47E4-BEF7-E9B9D0D49C82}"/>
              </a:ext>
            </a:extLst>
          </p:cNvPr>
          <p:cNvSpPr txBox="1">
            <a:spLocks/>
          </p:cNvSpPr>
          <p:nvPr>
            <p:custDataLst>
              <p:tags r:id="rId4"/>
            </p:custDataLst>
          </p:nvPr>
        </p:nvSpPr>
        <p:spPr>
          <a:xfrm>
            <a:off x="201070" y="4794666"/>
            <a:ext cx="3329445" cy="1723221"/>
          </a:xfrm>
          <a:prstGeom prst="rect">
            <a:avLst/>
          </a:prstGeom>
        </p:spPr>
        <p:txBody>
          <a:bodyPr vert="horz" lIns="91440" tIns="45720" rIns="91440" bIns="45720" rtlCol="0" anchor="ctr">
            <a:normAutofit/>
          </a:bodyPr>
          <a:lstStyle>
            <a:lvl1pPr algn="r" defTabSz="685800" rtl="0" eaLnBrk="1" latinLnBrk="0" hangingPunct="1">
              <a:lnSpc>
                <a:spcPct val="90000"/>
              </a:lnSpc>
              <a:spcBef>
                <a:spcPct val="0"/>
              </a:spcBef>
              <a:buNone/>
              <a:defRPr sz="2800" b="0" i="0" kern="1200" cap="none">
                <a:solidFill>
                  <a:schemeClr val="tx1"/>
                </a:solidFill>
                <a:effectLst/>
                <a:latin typeface="+mj-lt"/>
                <a:ea typeface="+mj-ea"/>
                <a:cs typeface="+mj-cs"/>
              </a:defRPr>
            </a:lvl1pPr>
          </a:lstStyle>
          <a:p>
            <a:r>
              <a:rPr lang="en-US" sz="2400" dirty="0"/>
              <a:t>Team Members:</a:t>
            </a:r>
          </a:p>
        </p:txBody>
      </p:sp>
    </p:spTree>
    <p:custDataLst>
      <p:tags r:id="rId1"/>
    </p:custDataLst>
    <p:extLst>
      <p:ext uri="{BB962C8B-B14F-4D97-AF65-F5344CB8AC3E}">
        <p14:creationId xmlns:p14="http://schemas.microsoft.com/office/powerpoint/2010/main" val="93855066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0214283E-D7B4-49E9-932E-D7F2A2847F1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6" cstate="email">
            <a:extLst>
              <a:ext uri="{28A0092B-C50C-407E-A947-70E740481C1C}">
                <a14:useLocalDpi xmlns:a14="http://schemas.microsoft.com/office/drawing/2010/main" val="0"/>
              </a:ext>
            </a:extLst>
          </a:blip>
          <a:stretch>
            <a:fillRect/>
          </a:stretch>
        </p:blipFill>
        <p:spPr>
          <a:xfrm>
            <a:off x="0" y="0"/>
            <a:ext cx="9142400" cy="6858000"/>
          </a:xfrm>
          <a:prstGeom prst="rect">
            <a:avLst/>
          </a:prstGeom>
        </p:spPr>
      </p:pic>
      <p:sp useBgFill="1">
        <p:nvSpPr>
          <p:cNvPr id="12" name="Rectangle 11">
            <a:extLst>
              <a:ext uri="{FF2B5EF4-FFF2-40B4-BE49-F238E27FC236}">
                <a16:creationId xmlns:a16="http://schemas.microsoft.com/office/drawing/2014/main" id="{92806DFD-E192-42CC-B190-3C4C95B8FF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99" y="-1"/>
            <a:ext cx="9142401"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9FCFF961-4E84-4FD1-859C-B7F410031CB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7" cstate="email">
            <a:extLst>
              <a:ext uri="{28A0092B-C50C-407E-A947-70E740481C1C}">
                <a14:useLocalDpi xmlns:a14="http://schemas.microsoft.com/office/drawing/2010/main" val="0"/>
              </a:ext>
            </a:extLst>
          </a:blip>
          <a:stretch>
            <a:fillRect/>
          </a:stretch>
        </p:blipFill>
        <p:spPr>
          <a:xfrm>
            <a:off x="16344" y="0"/>
            <a:ext cx="3474378" cy="6858000"/>
          </a:xfrm>
          <a:prstGeom prst="rect">
            <a:avLst/>
          </a:prstGeom>
        </p:spPr>
      </p:pic>
      <p:sp>
        <p:nvSpPr>
          <p:cNvPr id="2" name="Title 1"/>
          <p:cNvSpPr>
            <a:spLocks noGrp="1"/>
          </p:cNvSpPr>
          <p:nvPr>
            <p:ph type="title"/>
            <p:custDataLst>
              <p:tags r:id="rId2"/>
            </p:custDataLst>
          </p:nvPr>
        </p:nvSpPr>
        <p:spPr>
          <a:xfrm>
            <a:off x="467544" y="1201723"/>
            <a:ext cx="3008434" cy="4454554"/>
          </a:xfrm>
        </p:spPr>
        <p:txBody>
          <a:bodyPr anchor="ctr">
            <a:normAutofit/>
          </a:bodyPr>
          <a:lstStyle/>
          <a:p>
            <a:r>
              <a:rPr lang="en-US" sz="3200" dirty="0"/>
              <a:t>Method</a:t>
            </a:r>
          </a:p>
        </p:txBody>
      </p:sp>
      <p:sp>
        <p:nvSpPr>
          <p:cNvPr id="16" name="Rectangle 15">
            <a:extLst>
              <a:ext uri="{FF2B5EF4-FFF2-40B4-BE49-F238E27FC236}">
                <a16:creationId xmlns:a16="http://schemas.microsoft.com/office/drawing/2014/main" id="{BB17FFD2-DBC7-4ABB-B2A0-7E18EC1B80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23130" cy="6858000"/>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a:extLst>
              <a:ext uri="{FF2B5EF4-FFF2-40B4-BE49-F238E27FC236}">
                <a16:creationId xmlns:a16="http://schemas.microsoft.com/office/drawing/2014/main" id="{DF737BB4-6553-47A8-893F-178A10C6B6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1531" y="0"/>
            <a:ext cx="3428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Content Placeholder 4"/>
          <p:cNvSpPr>
            <a:spLocks noGrp="1"/>
          </p:cNvSpPr>
          <p:nvPr>
            <p:ph idx="1"/>
            <p:custDataLst>
              <p:tags r:id="rId3"/>
            </p:custDataLst>
          </p:nvPr>
        </p:nvSpPr>
        <p:spPr>
          <a:xfrm>
            <a:off x="3779912" y="188640"/>
            <a:ext cx="5040560" cy="6552728"/>
          </a:xfrm>
        </p:spPr>
        <p:txBody>
          <a:bodyPr anchor="ctr">
            <a:normAutofit/>
          </a:bodyPr>
          <a:lstStyle/>
          <a:p>
            <a:r>
              <a:rPr lang="en-US" sz="2000" dirty="0"/>
              <a:t>The Sentence column is Tokenized</a:t>
            </a:r>
          </a:p>
          <a:p>
            <a:r>
              <a:rPr lang="en-US" sz="2000" dirty="0"/>
              <a:t>Normalizer is used to clean out the Tokens</a:t>
            </a:r>
          </a:p>
          <a:p>
            <a:r>
              <a:rPr lang="en-US" sz="2000" dirty="0"/>
              <a:t>Tokens then spell checked with English dictionary words </a:t>
            </a:r>
          </a:p>
          <a:p>
            <a:r>
              <a:rPr lang="en-US" sz="2000" dirty="0"/>
              <a:t>The </a:t>
            </a:r>
            <a:r>
              <a:rPr lang="en-US" sz="2000" dirty="0" err="1"/>
              <a:t>Vivekn</a:t>
            </a:r>
            <a:r>
              <a:rPr lang="en-US" sz="2000" dirty="0"/>
              <a:t> Sentiment Approach is set up</a:t>
            </a:r>
          </a:p>
          <a:p>
            <a:r>
              <a:rPr lang="en-US" sz="2000" dirty="0"/>
              <a:t>Pipeline is formed, train data fitted,  and transformed test data</a:t>
            </a:r>
          </a:p>
          <a:p>
            <a:endParaRPr lang="en-IN" sz="1600" dirty="0"/>
          </a:p>
        </p:txBody>
      </p:sp>
    </p:spTree>
    <p:custDataLst>
      <p:tags r:id="rId1"/>
    </p:custDataLst>
    <p:extLst>
      <p:ext uri="{BB962C8B-B14F-4D97-AF65-F5344CB8AC3E}">
        <p14:creationId xmlns:p14="http://schemas.microsoft.com/office/powerpoint/2010/main" val="389468776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0214283E-D7B4-49E9-932E-D7F2A2847F1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cstate="email">
            <a:extLst>
              <a:ext uri="{28A0092B-C50C-407E-A947-70E740481C1C}">
                <a14:useLocalDpi xmlns:a14="http://schemas.microsoft.com/office/drawing/2010/main" val="0"/>
              </a:ext>
            </a:extLst>
          </a:blip>
          <a:stretch>
            <a:fillRect/>
          </a:stretch>
        </p:blipFill>
        <p:spPr>
          <a:xfrm>
            <a:off x="0" y="0"/>
            <a:ext cx="9142400" cy="6858000"/>
          </a:xfrm>
          <a:prstGeom prst="rect">
            <a:avLst/>
          </a:prstGeom>
        </p:spPr>
      </p:pic>
      <p:sp useBgFill="1">
        <p:nvSpPr>
          <p:cNvPr id="12" name="Rectangle 11">
            <a:extLst>
              <a:ext uri="{FF2B5EF4-FFF2-40B4-BE49-F238E27FC236}">
                <a16:creationId xmlns:a16="http://schemas.microsoft.com/office/drawing/2014/main" id="{92806DFD-E192-42CC-B190-3C4C95B8FF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99" y="-1"/>
            <a:ext cx="9142401"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9FCFF961-4E84-4FD1-859C-B7F410031CB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6" cstate="email">
            <a:extLst>
              <a:ext uri="{28A0092B-C50C-407E-A947-70E740481C1C}">
                <a14:useLocalDpi xmlns:a14="http://schemas.microsoft.com/office/drawing/2010/main" val="0"/>
              </a:ext>
            </a:extLst>
          </a:blip>
          <a:stretch>
            <a:fillRect/>
          </a:stretch>
        </p:blipFill>
        <p:spPr>
          <a:xfrm>
            <a:off x="16344" y="0"/>
            <a:ext cx="3474378" cy="6858000"/>
          </a:xfrm>
          <a:prstGeom prst="rect">
            <a:avLst/>
          </a:prstGeom>
        </p:spPr>
      </p:pic>
      <p:sp>
        <p:nvSpPr>
          <p:cNvPr id="2" name="Title 1"/>
          <p:cNvSpPr>
            <a:spLocks noGrp="1"/>
          </p:cNvSpPr>
          <p:nvPr>
            <p:ph type="title"/>
            <p:custDataLst>
              <p:tags r:id="rId2"/>
            </p:custDataLst>
          </p:nvPr>
        </p:nvSpPr>
        <p:spPr>
          <a:xfrm>
            <a:off x="467544" y="1201723"/>
            <a:ext cx="3008434" cy="4454554"/>
          </a:xfrm>
        </p:spPr>
        <p:txBody>
          <a:bodyPr anchor="ctr">
            <a:normAutofit/>
          </a:bodyPr>
          <a:lstStyle/>
          <a:p>
            <a:r>
              <a:rPr lang="en-US" sz="3200" dirty="0"/>
              <a:t>Results of </a:t>
            </a:r>
            <a:r>
              <a:rPr lang="en-US" sz="3200" dirty="0" err="1"/>
              <a:t>Vivekn</a:t>
            </a:r>
            <a:r>
              <a:rPr lang="en-US" sz="3200" dirty="0"/>
              <a:t> Algorithm</a:t>
            </a:r>
          </a:p>
        </p:txBody>
      </p:sp>
      <p:sp>
        <p:nvSpPr>
          <p:cNvPr id="16" name="Rectangle 15">
            <a:extLst>
              <a:ext uri="{FF2B5EF4-FFF2-40B4-BE49-F238E27FC236}">
                <a16:creationId xmlns:a16="http://schemas.microsoft.com/office/drawing/2014/main" id="{BB17FFD2-DBC7-4ABB-B2A0-7E18EC1B80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23130" cy="6858000"/>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a:extLst>
              <a:ext uri="{FF2B5EF4-FFF2-40B4-BE49-F238E27FC236}">
                <a16:creationId xmlns:a16="http://schemas.microsoft.com/office/drawing/2014/main" id="{DF737BB4-6553-47A8-893F-178A10C6B6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1531" y="0"/>
            <a:ext cx="3428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11" name="Picture 10">
            <a:extLst>
              <a:ext uri="{FF2B5EF4-FFF2-40B4-BE49-F238E27FC236}">
                <a16:creationId xmlns:a16="http://schemas.microsoft.com/office/drawing/2014/main" id="{F2A699D7-8A6E-D94E-9303-DDF56782A08A}"/>
              </a:ext>
            </a:extLst>
          </p:cNvPr>
          <p:cNvPicPr>
            <a:picLocks noChangeAspect="1"/>
          </p:cNvPicPr>
          <p:nvPr/>
        </p:nvPicPr>
        <p:blipFill>
          <a:blip r:embed="rId7"/>
          <a:stretch>
            <a:fillRect/>
          </a:stretch>
        </p:blipFill>
        <p:spPr>
          <a:xfrm>
            <a:off x="3613156" y="1377173"/>
            <a:ext cx="5406810" cy="2052898"/>
          </a:xfrm>
          <a:prstGeom prst="rect">
            <a:avLst/>
          </a:prstGeom>
        </p:spPr>
      </p:pic>
      <p:sp>
        <p:nvSpPr>
          <p:cNvPr id="13" name="Content Placeholder 2">
            <a:extLst>
              <a:ext uri="{FF2B5EF4-FFF2-40B4-BE49-F238E27FC236}">
                <a16:creationId xmlns:a16="http://schemas.microsoft.com/office/drawing/2014/main" id="{6004F4E5-C3C6-C044-835B-4885DDB0EFD6}"/>
              </a:ext>
            </a:extLst>
          </p:cNvPr>
          <p:cNvSpPr>
            <a:spLocks noGrp="1"/>
          </p:cNvSpPr>
          <p:nvPr>
            <p:ph idx="1"/>
          </p:nvPr>
        </p:nvSpPr>
        <p:spPr>
          <a:xfrm>
            <a:off x="4571200" y="2708920"/>
            <a:ext cx="5337112" cy="381583"/>
          </a:xfrm>
        </p:spPr>
        <p:txBody>
          <a:bodyPr>
            <a:normAutofit lnSpcReduction="10000"/>
          </a:bodyPr>
          <a:lstStyle/>
          <a:p>
            <a:pPr marL="0" indent="0">
              <a:buNone/>
            </a:pPr>
            <a:r>
              <a:rPr lang="en-US" dirty="0">
                <a:solidFill>
                  <a:schemeClr val="bg1"/>
                </a:solidFill>
              </a:rPr>
              <a:t>1551 	      1795          1419         1175</a:t>
            </a:r>
          </a:p>
        </p:txBody>
      </p:sp>
      <p:sp>
        <p:nvSpPr>
          <p:cNvPr id="3" name="Rectangle 2">
            <a:extLst>
              <a:ext uri="{FF2B5EF4-FFF2-40B4-BE49-F238E27FC236}">
                <a16:creationId xmlns:a16="http://schemas.microsoft.com/office/drawing/2014/main" id="{1B2558FC-6787-40C9-83B0-A752A0E0AEE1}"/>
              </a:ext>
            </a:extLst>
          </p:cNvPr>
          <p:cNvSpPr/>
          <p:nvPr/>
        </p:nvSpPr>
        <p:spPr>
          <a:xfrm>
            <a:off x="4981096" y="3759262"/>
            <a:ext cx="3013598" cy="646331"/>
          </a:xfrm>
          <a:prstGeom prst="rect">
            <a:avLst/>
          </a:prstGeom>
        </p:spPr>
        <p:txBody>
          <a:bodyPr wrap="square">
            <a:spAutoFit/>
          </a:bodyPr>
          <a:lstStyle/>
          <a:p>
            <a:r>
              <a:rPr lang="en-US" dirty="0"/>
              <a:t>Area under PR = 0.67</a:t>
            </a:r>
          </a:p>
          <a:p>
            <a:r>
              <a:rPr lang="en-US" dirty="0"/>
              <a:t>Area under ROC = 0.65</a:t>
            </a:r>
          </a:p>
        </p:txBody>
      </p:sp>
    </p:spTree>
    <p:custDataLst>
      <p:tags r:id="rId1"/>
    </p:custDataLst>
    <p:extLst>
      <p:ext uri="{BB962C8B-B14F-4D97-AF65-F5344CB8AC3E}">
        <p14:creationId xmlns:p14="http://schemas.microsoft.com/office/powerpoint/2010/main" val="278413549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0214283E-D7B4-49E9-932E-D7F2A2847F1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cstate="email">
            <a:extLst>
              <a:ext uri="{28A0092B-C50C-407E-A947-70E740481C1C}">
                <a14:useLocalDpi xmlns:a14="http://schemas.microsoft.com/office/drawing/2010/main" val="0"/>
              </a:ext>
            </a:extLst>
          </a:blip>
          <a:stretch>
            <a:fillRect/>
          </a:stretch>
        </p:blipFill>
        <p:spPr>
          <a:xfrm>
            <a:off x="0" y="0"/>
            <a:ext cx="9142400" cy="6858000"/>
          </a:xfrm>
          <a:prstGeom prst="rect">
            <a:avLst/>
          </a:prstGeom>
        </p:spPr>
      </p:pic>
      <p:sp useBgFill="1">
        <p:nvSpPr>
          <p:cNvPr id="12" name="Rectangle 11">
            <a:extLst>
              <a:ext uri="{FF2B5EF4-FFF2-40B4-BE49-F238E27FC236}">
                <a16:creationId xmlns:a16="http://schemas.microsoft.com/office/drawing/2014/main" id="{92806DFD-E192-42CC-B190-3C4C95B8FF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99" y="-1"/>
            <a:ext cx="9142401"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9FCFF961-4E84-4FD1-859C-B7F410031CB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6" cstate="email">
            <a:extLst>
              <a:ext uri="{28A0092B-C50C-407E-A947-70E740481C1C}">
                <a14:useLocalDpi xmlns:a14="http://schemas.microsoft.com/office/drawing/2010/main" val="0"/>
              </a:ext>
            </a:extLst>
          </a:blip>
          <a:stretch>
            <a:fillRect/>
          </a:stretch>
        </p:blipFill>
        <p:spPr>
          <a:xfrm>
            <a:off x="16344" y="0"/>
            <a:ext cx="3474378" cy="6858000"/>
          </a:xfrm>
          <a:prstGeom prst="rect">
            <a:avLst/>
          </a:prstGeom>
        </p:spPr>
      </p:pic>
      <p:sp>
        <p:nvSpPr>
          <p:cNvPr id="2" name="Title 1"/>
          <p:cNvSpPr>
            <a:spLocks noGrp="1"/>
          </p:cNvSpPr>
          <p:nvPr>
            <p:ph type="title"/>
            <p:custDataLst>
              <p:tags r:id="rId2"/>
            </p:custDataLst>
          </p:nvPr>
        </p:nvSpPr>
        <p:spPr>
          <a:xfrm>
            <a:off x="483088" y="0"/>
            <a:ext cx="3008434" cy="3019365"/>
          </a:xfrm>
        </p:spPr>
        <p:txBody>
          <a:bodyPr anchor="ctr">
            <a:normAutofit/>
          </a:bodyPr>
          <a:lstStyle/>
          <a:p>
            <a:r>
              <a:rPr lang="en-US" sz="3200" dirty="0"/>
              <a:t>Logistic Regression</a:t>
            </a:r>
            <a:br>
              <a:rPr lang="en-US" sz="3200" dirty="0"/>
            </a:br>
            <a:r>
              <a:rPr lang="en-US" sz="3200" dirty="0"/>
              <a:t>vs</a:t>
            </a:r>
            <a:br>
              <a:rPr lang="en-US" sz="3200" dirty="0"/>
            </a:br>
            <a:r>
              <a:rPr lang="en-US" sz="3200" dirty="0" err="1"/>
              <a:t>Vivekn</a:t>
            </a:r>
            <a:r>
              <a:rPr lang="en-US" sz="3200" dirty="0"/>
              <a:t> Classification</a:t>
            </a:r>
          </a:p>
        </p:txBody>
      </p:sp>
      <p:sp>
        <p:nvSpPr>
          <p:cNvPr id="16" name="Rectangle 15">
            <a:extLst>
              <a:ext uri="{FF2B5EF4-FFF2-40B4-BE49-F238E27FC236}">
                <a16:creationId xmlns:a16="http://schemas.microsoft.com/office/drawing/2014/main" id="{BB17FFD2-DBC7-4ABB-B2A0-7E18EC1B80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23130" cy="6858000"/>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a:extLst>
              <a:ext uri="{FF2B5EF4-FFF2-40B4-BE49-F238E27FC236}">
                <a16:creationId xmlns:a16="http://schemas.microsoft.com/office/drawing/2014/main" id="{DF737BB4-6553-47A8-893F-178A10C6B6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1531" y="0"/>
            <a:ext cx="3428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Rectangle 2">
            <a:extLst>
              <a:ext uri="{FF2B5EF4-FFF2-40B4-BE49-F238E27FC236}">
                <a16:creationId xmlns:a16="http://schemas.microsoft.com/office/drawing/2014/main" id="{1B2558FC-6787-40C9-83B0-A752A0E0AEE1}"/>
              </a:ext>
            </a:extLst>
          </p:cNvPr>
          <p:cNvSpPr/>
          <p:nvPr/>
        </p:nvSpPr>
        <p:spPr>
          <a:xfrm>
            <a:off x="3490722" y="3665047"/>
            <a:ext cx="4572000" cy="1477328"/>
          </a:xfrm>
          <a:prstGeom prst="rect">
            <a:avLst/>
          </a:prstGeom>
        </p:spPr>
        <p:txBody>
          <a:bodyPr>
            <a:spAutoFit/>
          </a:bodyPr>
          <a:lstStyle/>
          <a:p>
            <a:r>
              <a:rPr lang="en-US" dirty="0"/>
              <a:t>Comparing the two models Logistic Regression and </a:t>
            </a:r>
            <a:r>
              <a:rPr lang="en-US" dirty="0" err="1"/>
              <a:t>Vivekn</a:t>
            </a:r>
            <a:r>
              <a:rPr lang="en-US" dirty="0"/>
              <a:t> Classification we see that the simple enhanced version of Naïve Bayes(</a:t>
            </a:r>
            <a:r>
              <a:rPr lang="en-US" dirty="0" err="1"/>
              <a:t>Vivekn</a:t>
            </a:r>
            <a:r>
              <a:rPr lang="en-US" dirty="0"/>
              <a:t>) gives us a better accuracy and even a better execution time </a:t>
            </a:r>
          </a:p>
        </p:txBody>
      </p:sp>
      <p:sp>
        <p:nvSpPr>
          <p:cNvPr id="4" name="Rectangle 3">
            <a:extLst>
              <a:ext uri="{FF2B5EF4-FFF2-40B4-BE49-F238E27FC236}">
                <a16:creationId xmlns:a16="http://schemas.microsoft.com/office/drawing/2014/main" id="{44C0520E-2923-41DE-AF30-03B89CCFDEA4}"/>
              </a:ext>
            </a:extLst>
          </p:cNvPr>
          <p:cNvSpPr/>
          <p:nvPr/>
        </p:nvSpPr>
        <p:spPr>
          <a:xfrm>
            <a:off x="3750866" y="515287"/>
            <a:ext cx="4572000" cy="646331"/>
          </a:xfrm>
          <a:prstGeom prst="rect">
            <a:avLst/>
          </a:prstGeom>
        </p:spPr>
        <p:txBody>
          <a:bodyPr>
            <a:spAutoFit/>
          </a:bodyPr>
          <a:lstStyle/>
          <a:p>
            <a:r>
              <a:rPr lang="en-US" dirty="0"/>
              <a:t>Area under PR = 0.53</a:t>
            </a:r>
          </a:p>
          <a:p>
            <a:r>
              <a:rPr lang="en-US" dirty="0"/>
              <a:t>Area under ROC = 0.51</a:t>
            </a:r>
          </a:p>
        </p:txBody>
      </p:sp>
      <p:sp>
        <p:nvSpPr>
          <p:cNvPr id="15" name="Rectangle 14">
            <a:extLst>
              <a:ext uri="{FF2B5EF4-FFF2-40B4-BE49-F238E27FC236}">
                <a16:creationId xmlns:a16="http://schemas.microsoft.com/office/drawing/2014/main" id="{3015A2EC-95AA-4676-9B6E-C9D40BB27CF9}"/>
              </a:ext>
            </a:extLst>
          </p:cNvPr>
          <p:cNvSpPr/>
          <p:nvPr/>
        </p:nvSpPr>
        <p:spPr>
          <a:xfrm>
            <a:off x="3750866" y="1767001"/>
            <a:ext cx="4572000" cy="646331"/>
          </a:xfrm>
          <a:prstGeom prst="rect">
            <a:avLst/>
          </a:prstGeom>
        </p:spPr>
        <p:txBody>
          <a:bodyPr>
            <a:spAutoFit/>
          </a:bodyPr>
          <a:lstStyle/>
          <a:p>
            <a:r>
              <a:rPr lang="en-US" dirty="0"/>
              <a:t>Area under PR = 0.67</a:t>
            </a:r>
          </a:p>
          <a:p>
            <a:r>
              <a:rPr lang="en-US" dirty="0"/>
              <a:t>Area under ROC = 0.65</a:t>
            </a:r>
          </a:p>
        </p:txBody>
      </p:sp>
    </p:spTree>
    <p:custDataLst>
      <p:tags r:id="rId1"/>
    </p:custDataLst>
    <p:extLst>
      <p:ext uri="{BB962C8B-B14F-4D97-AF65-F5344CB8AC3E}">
        <p14:creationId xmlns:p14="http://schemas.microsoft.com/office/powerpoint/2010/main" val="218350598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0214283E-D7B4-49E9-932E-D7F2A2847F1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cstate="email">
            <a:extLst>
              <a:ext uri="{28A0092B-C50C-407E-A947-70E740481C1C}">
                <a14:useLocalDpi xmlns:a14="http://schemas.microsoft.com/office/drawing/2010/main" val="0"/>
              </a:ext>
            </a:extLst>
          </a:blip>
          <a:stretch>
            <a:fillRect/>
          </a:stretch>
        </p:blipFill>
        <p:spPr>
          <a:xfrm>
            <a:off x="0" y="0"/>
            <a:ext cx="9142400" cy="6858000"/>
          </a:xfrm>
          <a:prstGeom prst="rect">
            <a:avLst/>
          </a:prstGeom>
        </p:spPr>
      </p:pic>
      <p:sp useBgFill="1">
        <p:nvSpPr>
          <p:cNvPr id="12" name="Rectangle 11">
            <a:extLst>
              <a:ext uri="{FF2B5EF4-FFF2-40B4-BE49-F238E27FC236}">
                <a16:creationId xmlns:a16="http://schemas.microsoft.com/office/drawing/2014/main" id="{92806DFD-E192-42CC-B190-3C4C95B8FF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99" y="-1"/>
            <a:ext cx="9142401"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9FCFF961-4E84-4FD1-859C-B7F410031CB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6" cstate="email">
            <a:extLst>
              <a:ext uri="{28A0092B-C50C-407E-A947-70E740481C1C}">
                <a14:useLocalDpi xmlns:a14="http://schemas.microsoft.com/office/drawing/2010/main" val="0"/>
              </a:ext>
            </a:extLst>
          </a:blip>
          <a:stretch>
            <a:fillRect/>
          </a:stretch>
        </p:blipFill>
        <p:spPr>
          <a:xfrm>
            <a:off x="16344" y="0"/>
            <a:ext cx="3474378" cy="6858000"/>
          </a:xfrm>
          <a:prstGeom prst="rect">
            <a:avLst/>
          </a:prstGeom>
        </p:spPr>
      </p:pic>
      <p:sp>
        <p:nvSpPr>
          <p:cNvPr id="2" name="Title 1"/>
          <p:cNvSpPr>
            <a:spLocks noGrp="1"/>
          </p:cNvSpPr>
          <p:nvPr>
            <p:ph type="title"/>
            <p:custDataLst>
              <p:tags r:id="rId2"/>
            </p:custDataLst>
          </p:nvPr>
        </p:nvSpPr>
        <p:spPr>
          <a:xfrm>
            <a:off x="375575" y="1919317"/>
            <a:ext cx="3008434" cy="3019365"/>
          </a:xfrm>
        </p:spPr>
        <p:txBody>
          <a:bodyPr anchor="ctr">
            <a:normAutofit/>
          </a:bodyPr>
          <a:lstStyle/>
          <a:p>
            <a:r>
              <a:rPr lang="en-US" sz="3600" dirty="0"/>
              <a:t>Conclusion</a:t>
            </a:r>
          </a:p>
        </p:txBody>
      </p:sp>
      <p:sp>
        <p:nvSpPr>
          <p:cNvPr id="16" name="Rectangle 15">
            <a:extLst>
              <a:ext uri="{FF2B5EF4-FFF2-40B4-BE49-F238E27FC236}">
                <a16:creationId xmlns:a16="http://schemas.microsoft.com/office/drawing/2014/main" id="{BB17FFD2-DBC7-4ABB-B2A0-7E18EC1B80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23130" cy="6858000"/>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a:extLst>
              <a:ext uri="{FF2B5EF4-FFF2-40B4-BE49-F238E27FC236}">
                <a16:creationId xmlns:a16="http://schemas.microsoft.com/office/drawing/2014/main" id="{DF737BB4-6553-47A8-893F-178A10C6B6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1531" y="0"/>
            <a:ext cx="3428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Rectangle 4">
            <a:extLst>
              <a:ext uri="{FF2B5EF4-FFF2-40B4-BE49-F238E27FC236}">
                <a16:creationId xmlns:a16="http://schemas.microsoft.com/office/drawing/2014/main" id="{34A71553-4F5D-43BC-A2AF-F3C1F44BB091}"/>
              </a:ext>
            </a:extLst>
          </p:cNvPr>
          <p:cNvSpPr/>
          <p:nvPr/>
        </p:nvSpPr>
        <p:spPr>
          <a:xfrm>
            <a:off x="3513664" y="889843"/>
            <a:ext cx="5454352" cy="5632311"/>
          </a:xfrm>
          <a:prstGeom prst="rect">
            <a:avLst/>
          </a:prstGeom>
        </p:spPr>
        <p:txBody>
          <a:bodyPr wrap="square">
            <a:spAutoFit/>
          </a:bodyPr>
          <a:lstStyle/>
          <a:p>
            <a:pPr marL="285750" indent="-285750">
              <a:buFont typeface="Arial" panose="020B0604020202020204" pitchFamily="34" charset="0"/>
              <a:buChar char="•"/>
            </a:pPr>
            <a:r>
              <a:rPr lang="en-US" dirty="0">
                <a:solidFill>
                  <a:srgbClr val="333333"/>
                </a:solidFill>
                <a:latin typeface="Helvetica Neue"/>
              </a:rPr>
              <a:t>The models struggle to accurately predict the change in Dow Jones</a:t>
            </a:r>
          </a:p>
          <a:p>
            <a:endParaRPr lang="en-US" dirty="0">
              <a:solidFill>
                <a:srgbClr val="333333"/>
              </a:solidFill>
              <a:latin typeface="Helvetica Neue"/>
            </a:endParaRPr>
          </a:p>
          <a:p>
            <a:r>
              <a:rPr lang="en-US" dirty="0">
                <a:solidFill>
                  <a:srgbClr val="333333"/>
                </a:solidFill>
                <a:latin typeface="Helvetica Neue"/>
              </a:rPr>
              <a:t>We have a few ideas for why this model struggles:</a:t>
            </a:r>
          </a:p>
          <a:p>
            <a:pPr marL="285750" indent="-285750">
              <a:buFont typeface="Arial" panose="020B0604020202020204" pitchFamily="34" charset="0"/>
              <a:buChar char="•"/>
            </a:pPr>
            <a:r>
              <a:rPr lang="en-US" dirty="0">
                <a:solidFill>
                  <a:srgbClr val="333333"/>
                </a:solidFill>
                <a:latin typeface="Helvetica Neue"/>
              </a:rPr>
              <a:t>The market is arguably to be a random walk. Although there is some direction to its movements, there is still quite a bit of randomness to its movements.</a:t>
            </a:r>
          </a:p>
          <a:p>
            <a:pPr marL="285750" indent="-285750">
              <a:buFont typeface="Arial" panose="020B0604020202020204" pitchFamily="34" charset="0"/>
              <a:buChar char="•"/>
            </a:pPr>
            <a:r>
              <a:rPr lang="en-US" dirty="0">
                <a:solidFill>
                  <a:srgbClr val="333333"/>
                </a:solidFill>
                <a:latin typeface="Helvetica Neue"/>
              </a:rPr>
              <a:t>The news that we used might not be the most relevant. Perhaps the model would give better results if we took relevant news into consideration</a:t>
            </a:r>
          </a:p>
          <a:p>
            <a:pPr marL="285750" indent="-285750">
              <a:buFont typeface="Arial" panose="020B0604020202020204" pitchFamily="34" charset="0"/>
              <a:buChar char="•"/>
            </a:pPr>
            <a:r>
              <a:rPr lang="en-US" dirty="0">
                <a:solidFill>
                  <a:srgbClr val="333333"/>
                </a:solidFill>
                <a:latin typeface="Helvetica Neue"/>
              </a:rPr>
              <a:t>Many people have worked on this task for years and companies spend millions of dollars to try to predict the movements of the market, so we don't expect anything too great considering the small amount of data that we are working with and the simplicity of our model.</a:t>
            </a:r>
          </a:p>
          <a:p>
            <a:pPr marL="285750" indent="-285750">
              <a:buFont typeface="Arial" panose="020B0604020202020204" pitchFamily="34" charset="0"/>
              <a:buChar char="•"/>
            </a:pPr>
            <a:r>
              <a:rPr lang="en-US" dirty="0">
                <a:solidFill>
                  <a:srgbClr val="333333"/>
                </a:solidFill>
                <a:latin typeface="Helvetica Neue"/>
              </a:rPr>
              <a:t>The market depends on a variety of other factors as well which we did not take into consideration</a:t>
            </a:r>
            <a:endParaRPr lang="en-US" b="0" i="0" dirty="0">
              <a:solidFill>
                <a:srgbClr val="333333"/>
              </a:solidFill>
              <a:effectLst/>
              <a:latin typeface="Helvetica Neue"/>
            </a:endParaRPr>
          </a:p>
        </p:txBody>
      </p:sp>
    </p:spTree>
    <p:custDataLst>
      <p:tags r:id="rId1"/>
    </p:custDataLst>
    <p:extLst>
      <p:ext uri="{BB962C8B-B14F-4D97-AF65-F5344CB8AC3E}">
        <p14:creationId xmlns:p14="http://schemas.microsoft.com/office/powerpoint/2010/main" val="20803289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3" name="Picture 22">
            <a:extLst>
              <a:ext uri="{FF2B5EF4-FFF2-40B4-BE49-F238E27FC236}">
                <a16:creationId xmlns:a16="http://schemas.microsoft.com/office/drawing/2014/main" id="{2FA3880A-8D8F-466C-A4A1-F07BCDD3719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email">
            <a:extLst>
              <a:ext uri="{28A0092B-C50C-407E-A947-70E740481C1C}">
                <a14:useLocalDpi xmlns:a14="http://schemas.microsoft.com/office/drawing/2010/main" val="0"/>
              </a:ext>
            </a:extLst>
          </a:blip>
          <a:stretch>
            <a:fillRect/>
          </a:stretch>
        </p:blipFill>
        <p:spPr>
          <a:xfrm>
            <a:off x="2123845" y="2105202"/>
            <a:ext cx="7020154" cy="4752798"/>
          </a:xfrm>
          <a:prstGeom prst="rect">
            <a:avLst/>
          </a:prstGeom>
        </p:spPr>
      </p:pic>
      <p:pic>
        <p:nvPicPr>
          <p:cNvPr id="25" name="Picture 24">
            <a:extLst>
              <a:ext uri="{FF2B5EF4-FFF2-40B4-BE49-F238E27FC236}">
                <a16:creationId xmlns:a16="http://schemas.microsoft.com/office/drawing/2014/main" id="{3C0A64CB-20A1-4508-B568-284EB04F78E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cstate="email">
            <a:extLst>
              <a:ext uri="{28A0092B-C50C-407E-A947-70E740481C1C}">
                <a14:useLocalDpi xmlns:a14="http://schemas.microsoft.com/office/drawing/2010/main" val="0"/>
              </a:ext>
            </a:extLst>
          </a:blip>
          <a:stretch>
            <a:fillRect/>
          </a:stretch>
        </p:blipFill>
        <p:spPr>
          <a:xfrm>
            <a:off x="0" y="0"/>
            <a:ext cx="9142400" cy="6858000"/>
          </a:xfrm>
          <a:prstGeom prst="rect">
            <a:avLst/>
          </a:prstGeom>
        </p:spPr>
      </p:pic>
      <p:sp>
        <p:nvSpPr>
          <p:cNvPr id="27" name="Rectangle 26">
            <a:extLst>
              <a:ext uri="{FF2B5EF4-FFF2-40B4-BE49-F238E27FC236}">
                <a16:creationId xmlns:a16="http://schemas.microsoft.com/office/drawing/2014/main" id="{8DA14841-53A4-4935-BE65-C8373B8A6D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2313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9" name="Rectangle 28">
            <a:extLst>
              <a:ext uri="{FF2B5EF4-FFF2-40B4-BE49-F238E27FC236}">
                <a16:creationId xmlns:a16="http://schemas.microsoft.com/office/drawing/2014/main" id="{9877C2CF-B2DD-41C8-8B5E-152673376B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1531" y="0"/>
            <a:ext cx="3428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1" name="Rectangle 30">
            <a:extLst>
              <a:ext uri="{FF2B5EF4-FFF2-40B4-BE49-F238E27FC236}">
                <a16:creationId xmlns:a16="http://schemas.microsoft.com/office/drawing/2014/main" id="{D377EE36-E59D-4778-8F99-4B470DA4A3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649" y="0"/>
            <a:ext cx="5950761"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2586C6C5-47AF-450A-932D-880EF823E5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06410" y="0"/>
            <a:ext cx="20574"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5" name="TextBox 34">
            <a:extLst>
              <a:ext uri="{FF2B5EF4-FFF2-40B4-BE49-F238E27FC236}">
                <a16:creationId xmlns:a16="http://schemas.microsoft.com/office/drawing/2014/main" id="{A587901A-AA64-4940-9803-F67677851150}"/>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43461" y="3262852"/>
            <a:ext cx="311727" cy="461665"/>
          </a:xfrm>
          <a:prstGeom prst="rect">
            <a:avLst/>
          </a:prstGeom>
          <a:noFill/>
        </p:spPr>
        <p:txBody>
          <a:bodyPr wrap="square" rtlCol="0">
            <a:spAutoFit/>
          </a:bodyPr>
          <a:lstStyle/>
          <a:p>
            <a:pPr algn="r">
              <a:spcAft>
                <a:spcPts val="600"/>
              </a:spcAft>
            </a:pPr>
            <a:r>
              <a:rPr lang="en-US" sz="2400" dirty="0">
                <a:solidFill>
                  <a:schemeClr val="accent6"/>
                </a:solidFill>
                <a:latin typeface="Wingdings 3" panose="05040102010807070707" pitchFamily="18" charset="2"/>
              </a:rPr>
              <a:t>z</a:t>
            </a:r>
            <a:endParaRPr lang="en-US" sz="2400" dirty="0">
              <a:solidFill>
                <a:schemeClr val="accent6"/>
              </a:solidFill>
              <a:latin typeface="MS Shell Dlg 2" panose="020B0604030504040204" pitchFamily="34" charset="0"/>
            </a:endParaRPr>
          </a:p>
        </p:txBody>
      </p:sp>
      <p:sp useBgFill="1">
        <p:nvSpPr>
          <p:cNvPr id="37" name="Rectangle 36">
            <a:extLst>
              <a:ext uri="{FF2B5EF4-FFF2-40B4-BE49-F238E27FC236}">
                <a16:creationId xmlns:a16="http://schemas.microsoft.com/office/drawing/2014/main" id="{147E635D-C3B4-465B-AF24-991B6BF63C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24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9" name="Picture 38">
            <a:extLst>
              <a:ext uri="{FF2B5EF4-FFF2-40B4-BE49-F238E27FC236}">
                <a16:creationId xmlns:a16="http://schemas.microsoft.com/office/drawing/2014/main" id="{4A0623D0-396B-499E-BBFB-C17F1BB0F2D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email">
            <a:extLst>
              <a:ext uri="{28A0092B-C50C-407E-A947-70E740481C1C}">
                <a14:useLocalDpi xmlns:a14="http://schemas.microsoft.com/office/drawing/2010/main" val="0"/>
              </a:ext>
            </a:extLst>
          </a:blip>
          <a:stretch>
            <a:fillRect/>
          </a:stretch>
        </p:blipFill>
        <p:spPr>
          <a:xfrm>
            <a:off x="2123845" y="2105202"/>
            <a:ext cx="7020154" cy="4752798"/>
          </a:xfrm>
          <a:prstGeom prst="rect">
            <a:avLst/>
          </a:prstGeom>
        </p:spPr>
      </p:pic>
      <p:pic>
        <p:nvPicPr>
          <p:cNvPr id="7" name="Picture 6">
            <a:extLst>
              <a:ext uri="{FF2B5EF4-FFF2-40B4-BE49-F238E27FC236}">
                <a16:creationId xmlns:a16="http://schemas.microsoft.com/office/drawing/2014/main" id="{5CAF983A-19B6-B248-BA75-D73DE6F26789}"/>
              </a:ext>
            </a:extLst>
          </p:cNvPr>
          <p:cNvPicPr>
            <a:picLocks noChangeAspect="1"/>
          </p:cNvPicPr>
          <p:nvPr/>
        </p:nvPicPr>
        <p:blipFill rotWithShape="1">
          <a:blip r:embed="rId6">
            <a:alphaModFix amt="35000"/>
            <a:duotone>
              <a:prstClr val="black"/>
              <a:schemeClr val="accent1">
                <a:tint val="45000"/>
                <a:satMod val="400000"/>
              </a:schemeClr>
            </a:duotone>
            <a:extLst/>
          </a:blip>
          <a:srcRect l="6039" r="18963"/>
          <a:stretch/>
        </p:blipFill>
        <p:spPr>
          <a:xfrm>
            <a:off x="228" y="-2"/>
            <a:ext cx="9143772" cy="6858000"/>
          </a:xfrm>
          <a:prstGeom prst="rect">
            <a:avLst/>
          </a:prstGeom>
        </p:spPr>
      </p:pic>
      <p:pic>
        <p:nvPicPr>
          <p:cNvPr id="41" name="Picture 40">
            <a:extLst>
              <a:ext uri="{FF2B5EF4-FFF2-40B4-BE49-F238E27FC236}">
                <a16:creationId xmlns:a16="http://schemas.microsoft.com/office/drawing/2014/main" id="{21AF192C-698D-4635-9C9F-F9769A56A9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cstate="email">
            <a:alphaModFix/>
            <a:extLst>
              <a:ext uri="{28A0092B-C50C-407E-A947-70E740481C1C}">
                <a14:useLocalDpi xmlns:a14="http://schemas.microsoft.com/office/drawing/2010/main" val="0"/>
              </a:ext>
            </a:extLst>
          </a:blip>
          <a:stretch>
            <a:fillRect/>
          </a:stretch>
        </p:blipFill>
        <p:spPr>
          <a:xfrm>
            <a:off x="800" y="0"/>
            <a:ext cx="9142400" cy="6858000"/>
          </a:xfrm>
          <a:prstGeom prst="rect">
            <a:avLst/>
          </a:prstGeom>
        </p:spPr>
      </p:pic>
      <p:sp>
        <p:nvSpPr>
          <p:cNvPr id="6" name="Title 5">
            <a:extLst>
              <a:ext uri="{FF2B5EF4-FFF2-40B4-BE49-F238E27FC236}">
                <a16:creationId xmlns:a16="http://schemas.microsoft.com/office/drawing/2014/main" id="{D6DC1AC7-FAEC-664E-8BF4-EA3101CBF143}"/>
              </a:ext>
            </a:extLst>
          </p:cNvPr>
          <p:cNvSpPr>
            <a:spLocks noGrp="1"/>
          </p:cNvSpPr>
          <p:nvPr>
            <p:ph type="title"/>
          </p:nvPr>
        </p:nvSpPr>
        <p:spPr>
          <a:xfrm>
            <a:off x="1930863" y="2492896"/>
            <a:ext cx="5784421" cy="2693831"/>
          </a:xfrm>
        </p:spPr>
        <p:txBody>
          <a:bodyPr vert="horz" lIns="91440" tIns="45720" rIns="91440" bIns="45720" rtlCol="0" anchor="t">
            <a:normAutofit/>
          </a:bodyPr>
          <a:lstStyle/>
          <a:p>
            <a:pPr algn="ctr" defTabSz="914400"/>
            <a:r>
              <a:rPr lang="en-US" sz="6000" b="1" dirty="0"/>
              <a:t>THANK YOU</a:t>
            </a:r>
            <a:endParaRPr lang="en-US" sz="6000" b="1" dirty="0">
              <a:latin typeface="Helvetica" pitchFamily="2" charset="0"/>
            </a:endParaRPr>
          </a:p>
        </p:txBody>
      </p:sp>
      <p:sp>
        <p:nvSpPr>
          <p:cNvPr id="43" name="Rectangle 42">
            <a:extLst>
              <a:ext uri="{FF2B5EF4-FFF2-40B4-BE49-F238E27FC236}">
                <a16:creationId xmlns:a16="http://schemas.microsoft.com/office/drawing/2014/main" id="{14E56C4B-C9E0-4F01-AF43-E69279A06A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2313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8C654A17-56DA-4921-A42B-DE255FA663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1531" y="0"/>
            <a:ext cx="3428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26795228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0214283E-D7B4-49E9-932E-D7F2A2847F1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6" cstate="email">
            <a:extLst>
              <a:ext uri="{28A0092B-C50C-407E-A947-70E740481C1C}">
                <a14:useLocalDpi xmlns:a14="http://schemas.microsoft.com/office/drawing/2010/main" val="0"/>
              </a:ext>
            </a:extLst>
          </a:blip>
          <a:stretch>
            <a:fillRect/>
          </a:stretch>
        </p:blipFill>
        <p:spPr>
          <a:xfrm>
            <a:off x="0" y="0"/>
            <a:ext cx="9142400" cy="6858000"/>
          </a:xfrm>
          <a:prstGeom prst="rect">
            <a:avLst/>
          </a:prstGeom>
        </p:spPr>
      </p:pic>
      <p:sp useBgFill="1">
        <p:nvSpPr>
          <p:cNvPr id="12" name="Rectangle 11">
            <a:extLst>
              <a:ext uri="{FF2B5EF4-FFF2-40B4-BE49-F238E27FC236}">
                <a16:creationId xmlns:a16="http://schemas.microsoft.com/office/drawing/2014/main" id="{92806DFD-E192-42CC-B190-3C4C95B8FF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99" y="-1"/>
            <a:ext cx="9142401"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9FCFF961-4E84-4FD1-859C-B7F410031CB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7" cstate="email">
            <a:extLst>
              <a:ext uri="{28A0092B-C50C-407E-A947-70E740481C1C}">
                <a14:useLocalDpi xmlns:a14="http://schemas.microsoft.com/office/drawing/2010/main" val="0"/>
              </a:ext>
            </a:extLst>
          </a:blip>
          <a:stretch>
            <a:fillRect/>
          </a:stretch>
        </p:blipFill>
        <p:spPr>
          <a:xfrm>
            <a:off x="16344" y="0"/>
            <a:ext cx="3474378" cy="6858000"/>
          </a:xfrm>
          <a:prstGeom prst="rect">
            <a:avLst/>
          </a:prstGeom>
        </p:spPr>
      </p:pic>
      <p:sp>
        <p:nvSpPr>
          <p:cNvPr id="2" name="Title 1"/>
          <p:cNvSpPr>
            <a:spLocks noGrp="1"/>
          </p:cNvSpPr>
          <p:nvPr>
            <p:ph type="title"/>
            <p:custDataLst>
              <p:tags r:id="rId2"/>
            </p:custDataLst>
          </p:nvPr>
        </p:nvSpPr>
        <p:spPr>
          <a:xfrm>
            <a:off x="467544" y="1201723"/>
            <a:ext cx="3008434" cy="4454554"/>
          </a:xfrm>
        </p:spPr>
        <p:txBody>
          <a:bodyPr anchor="ctr">
            <a:normAutofit/>
          </a:bodyPr>
          <a:lstStyle/>
          <a:p>
            <a:r>
              <a:rPr lang="en-US" sz="3200" dirty="0"/>
              <a:t>References</a:t>
            </a:r>
          </a:p>
        </p:txBody>
      </p:sp>
      <p:sp>
        <p:nvSpPr>
          <p:cNvPr id="16" name="Rectangle 15">
            <a:extLst>
              <a:ext uri="{FF2B5EF4-FFF2-40B4-BE49-F238E27FC236}">
                <a16:creationId xmlns:a16="http://schemas.microsoft.com/office/drawing/2014/main" id="{BB17FFD2-DBC7-4ABB-B2A0-7E18EC1B80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23130" cy="6858000"/>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a:extLst>
              <a:ext uri="{FF2B5EF4-FFF2-40B4-BE49-F238E27FC236}">
                <a16:creationId xmlns:a16="http://schemas.microsoft.com/office/drawing/2014/main" id="{DF737BB4-6553-47A8-893F-178A10C6B6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1531" y="0"/>
            <a:ext cx="3428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Content Placeholder 4"/>
          <p:cNvSpPr>
            <a:spLocks noGrp="1"/>
          </p:cNvSpPr>
          <p:nvPr>
            <p:ph idx="1"/>
            <p:custDataLst>
              <p:tags r:id="rId3"/>
            </p:custDataLst>
          </p:nvPr>
        </p:nvSpPr>
        <p:spPr>
          <a:xfrm>
            <a:off x="3779912" y="188640"/>
            <a:ext cx="5347744" cy="6552728"/>
          </a:xfrm>
        </p:spPr>
        <p:txBody>
          <a:bodyPr anchor="ctr">
            <a:normAutofit/>
          </a:bodyPr>
          <a:lstStyle/>
          <a:p>
            <a:r>
              <a:rPr lang="en-US" dirty="0">
                <a:hlinkClick r:id="rId8"/>
              </a:rPr>
              <a:t>https://www.kaggle.com/aaron7sun/stocknews</a:t>
            </a:r>
            <a:endParaRPr lang="en-US" dirty="0"/>
          </a:p>
          <a:p>
            <a:r>
              <a:rPr lang="en-US" dirty="0">
                <a:hlinkClick r:id="rId9"/>
              </a:rPr>
              <a:t>https://arxiv.org/ftp/arxiv/papers/1305/1305.6143.pdf</a:t>
            </a:r>
            <a:endParaRPr lang="en-US" dirty="0"/>
          </a:p>
          <a:p>
            <a:r>
              <a:rPr lang="en-US" dirty="0">
                <a:hlinkClick r:id="rId10"/>
              </a:rPr>
              <a:t>https://github.com/JohnSnowLabs/spark-nlp-workshop/blob/master/jupyter/training/english/vivekn-sentiment/VivekNarayanSentimentApproach.ipynb</a:t>
            </a:r>
            <a:endParaRPr lang="en-US" dirty="0"/>
          </a:p>
          <a:p>
            <a:endParaRPr lang="en-IN" sz="1600" dirty="0"/>
          </a:p>
        </p:txBody>
      </p:sp>
    </p:spTree>
    <p:custDataLst>
      <p:tags r:id="rId1"/>
    </p:custDataLst>
    <p:extLst>
      <p:ext uri="{BB962C8B-B14F-4D97-AF65-F5344CB8AC3E}">
        <p14:creationId xmlns:p14="http://schemas.microsoft.com/office/powerpoint/2010/main" val="52213058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3" name="Picture 22">
            <a:extLst>
              <a:ext uri="{FF2B5EF4-FFF2-40B4-BE49-F238E27FC236}">
                <a16:creationId xmlns:a16="http://schemas.microsoft.com/office/drawing/2014/main" id="{0214283E-D7B4-49E9-932E-D7F2A2847F1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6" cstate="email">
            <a:extLst>
              <a:ext uri="{28A0092B-C50C-407E-A947-70E740481C1C}">
                <a14:useLocalDpi xmlns:a14="http://schemas.microsoft.com/office/drawing/2010/main" val="0"/>
              </a:ext>
            </a:extLst>
          </a:blip>
          <a:stretch>
            <a:fillRect/>
          </a:stretch>
        </p:blipFill>
        <p:spPr>
          <a:xfrm>
            <a:off x="0" y="0"/>
            <a:ext cx="9142400" cy="6858000"/>
          </a:xfrm>
          <a:prstGeom prst="rect">
            <a:avLst/>
          </a:prstGeom>
        </p:spPr>
      </p:pic>
      <p:sp useBgFill="1">
        <p:nvSpPr>
          <p:cNvPr id="25" name="Rectangle 24">
            <a:extLst>
              <a:ext uri="{FF2B5EF4-FFF2-40B4-BE49-F238E27FC236}">
                <a16:creationId xmlns:a16="http://schemas.microsoft.com/office/drawing/2014/main" id="{92806DFD-E192-42CC-B190-3C4C95B8FF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99" y="-1"/>
            <a:ext cx="9142401"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7" name="Picture 26">
            <a:extLst>
              <a:ext uri="{FF2B5EF4-FFF2-40B4-BE49-F238E27FC236}">
                <a16:creationId xmlns:a16="http://schemas.microsoft.com/office/drawing/2014/main" id="{9FCFF961-4E84-4FD1-859C-B7F410031CB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7" cstate="email">
            <a:extLst>
              <a:ext uri="{28A0092B-C50C-407E-A947-70E740481C1C}">
                <a14:useLocalDpi xmlns:a14="http://schemas.microsoft.com/office/drawing/2010/main" val="0"/>
              </a:ext>
            </a:extLst>
          </a:blip>
          <a:stretch>
            <a:fillRect/>
          </a:stretch>
        </p:blipFill>
        <p:spPr>
          <a:xfrm>
            <a:off x="16344" y="0"/>
            <a:ext cx="3474378" cy="6858000"/>
          </a:xfrm>
          <a:prstGeom prst="rect">
            <a:avLst/>
          </a:prstGeom>
        </p:spPr>
      </p:pic>
      <p:sp>
        <p:nvSpPr>
          <p:cNvPr id="2" name="Title 1"/>
          <p:cNvSpPr>
            <a:spLocks noGrp="1"/>
          </p:cNvSpPr>
          <p:nvPr>
            <p:ph type="title"/>
            <p:custDataLst>
              <p:tags r:id="rId2"/>
            </p:custDataLst>
          </p:nvPr>
        </p:nvSpPr>
        <p:spPr>
          <a:xfrm>
            <a:off x="1005889" y="1201722"/>
            <a:ext cx="2422775" cy="4454554"/>
          </a:xfrm>
        </p:spPr>
        <p:txBody>
          <a:bodyPr anchor="ctr">
            <a:normAutofit/>
          </a:bodyPr>
          <a:lstStyle/>
          <a:p>
            <a:r>
              <a:rPr lang="en-US" dirty="0"/>
              <a:t>Problem Statement</a:t>
            </a:r>
          </a:p>
        </p:txBody>
      </p:sp>
      <p:sp>
        <p:nvSpPr>
          <p:cNvPr id="29" name="Rectangle 28">
            <a:extLst>
              <a:ext uri="{FF2B5EF4-FFF2-40B4-BE49-F238E27FC236}">
                <a16:creationId xmlns:a16="http://schemas.microsoft.com/office/drawing/2014/main" id="{BB17FFD2-DBC7-4ABB-B2A0-7E18EC1B80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23130" cy="6858000"/>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1" name="Rectangle 30">
            <a:extLst>
              <a:ext uri="{FF2B5EF4-FFF2-40B4-BE49-F238E27FC236}">
                <a16:creationId xmlns:a16="http://schemas.microsoft.com/office/drawing/2014/main" id="{DF737BB4-6553-47A8-893F-178A10C6B6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1531" y="0"/>
            <a:ext cx="3428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Content Placeholder 4"/>
          <p:cNvSpPr>
            <a:spLocks noGrp="1"/>
          </p:cNvSpPr>
          <p:nvPr>
            <p:ph idx="1"/>
            <p:custDataLst>
              <p:tags r:id="rId3"/>
            </p:custDataLst>
          </p:nvPr>
        </p:nvSpPr>
        <p:spPr>
          <a:xfrm>
            <a:off x="3997476" y="332656"/>
            <a:ext cx="4388202" cy="6192688"/>
          </a:xfrm>
        </p:spPr>
        <p:txBody>
          <a:bodyPr anchor="ctr">
            <a:normAutofit/>
          </a:bodyPr>
          <a:lstStyle/>
          <a:p>
            <a:pPr marL="0" indent="0">
              <a:buNone/>
            </a:pPr>
            <a:r>
              <a:rPr lang="en-US" dirty="0"/>
              <a:t>Predict whether the Dow Jones Industrial Average closes at a high or a low based upon analysis of the top 25 news headlines for that day.</a:t>
            </a:r>
          </a:p>
          <a:p>
            <a:pPr marL="0" indent="0">
              <a:buNone/>
            </a:pPr>
            <a:endParaRPr lang="en-US" b="1" dirty="0"/>
          </a:p>
          <a:p>
            <a:pPr marL="0" indent="0">
              <a:buNone/>
            </a:pPr>
            <a:r>
              <a:rPr lang="en-US" sz="1600" b="1" dirty="0"/>
              <a:t>What is the Dow Jones Industrial Average?</a:t>
            </a:r>
          </a:p>
          <a:p>
            <a:pPr marL="0" indent="0">
              <a:buNone/>
            </a:pPr>
            <a:r>
              <a:rPr lang="en-US" sz="1600" dirty="0"/>
              <a:t>It is an index of 30 of the largest publicly owned companies based in the United States.</a:t>
            </a:r>
          </a:p>
          <a:p>
            <a:pPr marL="0" indent="0">
              <a:buNone/>
            </a:pPr>
            <a:endParaRPr lang="en-US" dirty="0"/>
          </a:p>
          <a:p>
            <a:pPr marL="0" indent="0">
              <a:buNone/>
            </a:pPr>
            <a:r>
              <a:rPr lang="en-US" sz="1600" b="1" dirty="0"/>
              <a:t>Dataset</a:t>
            </a:r>
          </a:p>
          <a:p>
            <a:pPr marL="0" indent="0">
              <a:buNone/>
            </a:pPr>
            <a:r>
              <a:rPr lang="en-US" sz="1600" dirty="0"/>
              <a:t>Daily News for Stock Market Prediction from Kaggle [1]. Data from 2010 to 2016</a:t>
            </a:r>
          </a:p>
          <a:p>
            <a:pPr marL="0" indent="0">
              <a:buNone/>
            </a:pPr>
            <a:r>
              <a:rPr lang="en-US" sz="1600" dirty="0"/>
              <a:t>1065 days out of 1989 days included in the dataset the Dow closed on a high</a:t>
            </a:r>
          </a:p>
        </p:txBody>
      </p:sp>
    </p:spTree>
    <p:custDataLst>
      <p:tags r:id="rId1"/>
    </p:custDataLst>
    <p:extLst>
      <p:ext uri="{BB962C8B-B14F-4D97-AF65-F5344CB8AC3E}">
        <p14:creationId xmlns:p14="http://schemas.microsoft.com/office/powerpoint/2010/main" val="364447382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3" name="Picture 22">
            <a:extLst>
              <a:ext uri="{FF2B5EF4-FFF2-40B4-BE49-F238E27FC236}">
                <a16:creationId xmlns:a16="http://schemas.microsoft.com/office/drawing/2014/main" id="{0214283E-D7B4-49E9-932E-D7F2A2847F1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cstate="email">
            <a:extLst>
              <a:ext uri="{28A0092B-C50C-407E-A947-70E740481C1C}">
                <a14:useLocalDpi xmlns:a14="http://schemas.microsoft.com/office/drawing/2010/main" val="0"/>
              </a:ext>
            </a:extLst>
          </a:blip>
          <a:stretch>
            <a:fillRect/>
          </a:stretch>
        </p:blipFill>
        <p:spPr>
          <a:xfrm>
            <a:off x="0" y="0"/>
            <a:ext cx="9142400" cy="6858000"/>
          </a:xfrm>
          <a:prstGeom prst="rect">
            <a:avLst/>
          </a:prstGeom>
        </p:spPr>
      </p:pic>
      <p:sp useBgFill="1">
        <p:nvSpPr>
          <p:cNvPr id="25" name="Rectangle 24">
            <a:extLst>
              <a:ext uri="{FF2B5EF4-FFF2-40B4-BE49-F238E27FC236}">
                <a16:creationId xmlns:a16="http://schemas.microsoft.com/office/drawing/2014/main" id="{92806DFD-E192-42CC-B190-3C4C95B8FF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99" y="-1"/>
            <a:ext cx="9142401"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7" name="Picture 26">
            <a:extLst>
              <a:ext uri="{FF2B5EF4-FFF2-40B4-BE49-F238E27FC236}">
                <a16:creationId xmlns:a16="http://schemas.microsoft.com/office/drawing/2014/main" id="{9FCFF961-4E84-4FD1-859C-B7F410031CB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6" cstate="email">
            <a:extLst>
              <a:ext uri="{28A0092B-C50C-407E-A947-70E740481C1C}">
                <a14:useLocalDpi xmlns:a14="http://schemas.microsoft.com/office/drawing/2010/main" val="0"/>
              </a:ext>
            </a:extLst>
          </a:blip>
          <a:stretch>
            <a:fillRect/>
          </a:stretch>
        </p:blipFill>
        <p:spPr>
          <a:xfrm>
            <a:off x="16344" y="0"/>
            <a:ext cx="3474378" cy="6858000"/>
          </a:xfrm>
          <a:prstGeom prst="rect">
            <a:avLst/>
          </a:prstGeom>
        </p:spPr>
      </p:pic>
      <p:sp>
        <p:nvSpPr>
          <p:cNvPr id="2" name="Title 1"/>
          <p:cNvSpPr>
            <a:spLocks noGrp="1"/>
          </p:cNvSpPr>
          <p:nvPr>
            <p:ph type="title"/>
            <p:custDataLst>
              <p:tags r:id="rId2"/>
            </p:custDataLst>
          </p:nvPr>
        </p:nvSpPr>
        <p:spPr>
          <a:xfrm>
            <a:off x="1215408" y="1195795"/>
            <a:ext cx="2274184" cy="4454554"/>
          </a:xfrm>
        </p:spPr>
        <p:txBody>
          <a:bodyPr anchor="ctr">
            <a:normAutofit/>
          </a:bodyPr>
          <a:lstStyle/>
          <a:p>
            <a:r>
              <a:rPr lang="en-US" sz="3200" dirty="0"/>
              <a:t>What we Plan to do?</a:t>
            </a:r>
          </a:p>
        </p:txBody>
      </p:sp>
      <p:sp>
        <p:nvSpPr>
          <p:cNvPr id="29" name="Rectangle 28">
            <a:extLst>
              <a:ext uri="{FF2B5EF4-FFF2-40B4-BE49-F238E27FC236}">
                <a16:creationId xmlns:a16="http://schemas.microsoft.com/office/drawing/2014/main" id="{BB17FFD2-DBC7-4ABB-B2A0-7E18EC1B80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23130" cy="6858000"/>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1" name="Rectangle 30">
            <a:extLst>
              <a:ext uri="{FF2B5EF4-FFF2-40B4-BE49-F238E27FC236}">
                <a16:creationId xmlns:a16="http://schemas.microsoft.com/office/drawing/2014/main" id="{DF737BB4-6553-47A8-893F-178A10C6B6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1531" y="0"/>
            <a:ext cx="3428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9" name="Content Placeholder 8">
            <a:extLst>
              <a:ext uri="{FF2B5EF4-FFF2-40B4-BE49-F238E27FC236}">
                <a16:creationId xmlns:a16="http://schemas.microsoft.com/office/drawing/2014/main" id="{C510305F-869A-B749-88E2-6CD9E41278D7}"/>
              </a:ext>
            </a:extLst>
          </p:cNvPr>
          <p:cNvPicPr>
            <a:picLocks noGrp="1" noChangeAspect="1"/>
          </p:cNvPicPr>
          <p:nvPr>
            <p:ph idx="1"/>
          </p:nvPr>
        </p:nvPicPr>
        <p:blipFill>
          <a:blip r:embed="rId7"/>
          <a:stretch>
            <a:fillRect/>
          </a:stretch>
        </p:blipFill>
        <p:spPr>
          <a:xfrm>
            <a:off x="3867063" y="1837297"/>
            <a:ext cx="1982219" cy="1585775"/>
          </a:xfrm>
          <a:prstGeom prst="rect">
            <a:avLst/>
          </a:prstGeom>
        </p:spPr>
      </p:pic>
      <p:pic>
        <p:nvPicPr>
          <p:cNvPr id="10" name="Picture 9">
            <a:extLst>
              <a:ext uri="{FF2B5EF4-FFF2-40B4-BE49-F238E27FC236}">
                <a16:creationId xmlns:a16="http://schemas.microsoft.com/office/drawing/2014/main" id="{7F8EBE0E-0C2C-3A44-B9C3-BDAFE33DB308}"/>
              </a:ext>
            </a:extLst>
          </p:cNvPr>
          <p:cNvPicPr>
            <a:picLocks noChangeAspect="1"/>
          </p:cNvPicPr>
          <p:nvPr/>
        </p:nvPicPr>
        <p:blipFill>
          <a:blip r:embed="rId8"/>
          <a:stretch>
            <a:fillRect/>
          </a:stretch>
        </p:blipFill>
        <p:spPr>
          <a:xfrm>
            <a:off x="6599687" y="1765810"/>
            <a:ext cx="2200329" cy="1728192"/>
          </a:xfrm>
          <a:prstGeom prst="rect">
            <a:avLst/>
          </a:prstGeom>
        </p:spPr>
      </p:pic>
      <p:sp>
        <p:nvSpPr>
          <p:cNvPr id="15" name="TextBox 14">
            <a:extLst>
              <a:ext uri="{FF2B5EF4-FFF2-40B4-BE49-F238E27FC236}">
                <a16:creationId xmlns:a16="http://schemas.microsoft.com/office/drawing/2014/main" id="{02611585-BF48-1449-84AE-AF938F77FD81}"/>
              </a:ext>
            </a:extLst>
          </p:cNvPr>
          <p:cNvSpPr txBox="1"/>
          <p:nvPr/>
        </p:nvSpPr>
        <p:spPr>
          <a:xfrm>
            <a:off x="6083965" y="2166536"/>
            <a:ext cx="465192" cy="769441"/>
          </a:xfrm>
          <a:prstGeom prst="rect">
            <a:avLst/>
          </a:prstGeom>
          <a:noFill/>
        </p:spPr>
        <p:txBody>
          <a:bodyPr wrap="none" rtlCol="0">
            <a:spAutoFit/>
          </a:bodyPr>
          <a:lstStyle/>
          <a:p>
            <a:r>
              <a:rPr lang="en-US" sz="4400" b="1" dirty="0"/>
              <a:t>+</a:t>
            </a:r>
            <a:endParaRPr lang="en-US" b="1" dirty="0"/>
          </a:p>
        </p:txBody>
      </p:sp>
      <p:pic>
        <p:nvPicPr>
          <p:cNvPr id="16" name="Graphic 15" descr="Downward trend">
            <a:extLst>
              <a:ext uri="{FF2B5EF4-FFF2-40B4-BE49-F238E27FC236}">
                <a16:creationId xmlns:a16="http://schemas.microsoft.com/office/drawing/2014/main" id="{B48E7A00-2E51-9143-A9B4-9AD5DFB855C2}"/>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4858172" y="4119380"/>
            <a:ext cx="2552163" cy="2552163"/>
          </a:xfrm>
          <a:prstGeom prst="rect">
            <a:avLst/>
          </a:prstGeom>
        </p:spPr>
      </p:pic>
      <p:pic>
        <p:nvPicPr>
          <p:cNvPr id="13" name="Picture 12">
            <a:extLst>
              <a:ext uri="{FF2B5EF4-FFF2-40B4-BE49-F238E27FC236}">
                <a16:creationId xmlns:a16="http://schemas.microsoft.com/office/drawing/2014/main" id="{BA3C2B82-394D-1C47-B307-B0FCD50C358F}"/>
              </a:ext>
            </a:extLst>
          </p:cNvPr>
          <p:cNvPicPr>
            <a:picLocks noChangeAspect="1"/>
          </p:cNvPicPr>
          <p:nvPr/>
        </p:nvPicPr>
        <p:blipFill>
          <a:blip r:embed="rId11">
            <a:alphaModFix/>
          </a:blip>
          <a:stretch>
            <a:fillRect/>
          </a:stretch>
        </p:blipFill>
        <p:spPr>
          <a:xfrm>
            <a:off x="5001886" y="4293096"/>
            <a:ext cx="2275146" cy="2160240"/>
          </a:xfrm>
          <a:prstGeom prst="rect">
            <a:avLst/>
          </a:prstGeom>
        </p:spPr>
      </p:pic>
      <p:sp>
        <p:nvSpPr>
          <p:cNvPr id="3" name="Rectangle 2">
            <a:extLst>
              <a:ext uri="{FF2B5EF4-FFF2-40B4-BE49-F238E27FC236}">
                <a16:creationId xmlns:a16="http://schemas.microsoft.com/office/drawing/2014/main" id="{D92C40E8-C1CB-2A4B-9356-2C8710690FD8}"/>
              </a:ext>
            </a:extLst>
          </p:cNvPr>
          <p:cNvSpPr/>
          <p:nvPr/>
        </p:nvSpPr>
        <p:spPr>
          <a:xfrm>
            <a:off x="5709503" y="6395440"/>
            <a:ext cx="748923" cy="369332"/>
          </a:xfrm>
          <a:prstGeom prst="rect">
            <a:avLst/>
          </a:prstGeom>
        </p:spPr>
        <p:txBody>
          <a:bodyPr wrap="none">
            <a:spAutoFit/>
          </a:bodyPr>
          <a:lstStyle/>
          <a:p>
            <a:r>
              <a:rPr lang="en-US" b="1" dirty="0"/>
              <a:t>DOW</a:t>
            </a:r>
          </a:p>
        </p:txBody>
      </p:sp>
    </p:spTree>
    <p:custDataLst>
      <p:tags r:id="rId1"/>
    </p:custData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0214283E-D7B4-49E9-932E-D7F2A2847F1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cstate="email">
            <a:extLst>
              <a:ext uri="{28A0092B-C50C-407E-A947-70E740481C1C}">
                <a14:useLocalDpi xmlns:a14="http://schemas.microsoft.com/office/drawing/2010/main" val="0"/>
              </a:ext>
            </a:extLst>
          </a:blip>
          <a:stretch>
            <a:fillRect/>
          </a:stretch>
        </p:blipFill>
        <p:spPr>
          <a:xfrm>
            <a:off x="0" y="0"/>
            <a:ext cx="9142400" cy="6858000"/>
          </a:xfrm>
          <a:prstGeom prst="rect">
            <a:avLst/>
          </a:prstGeom>
        </p:spPr>
      </p:pic>
      <p:sp useBgFill="1">
        <p:nvSpPr>
          <p:cNvPr id="20" name="Rectangle 11">
            <a:extLst>
              <a:ext uri="{FF2B5EF4-FFF2-40B4-BE49-F238E27FC236}">
                <a16:creationId xmlns:a16="http://schemas.microsoft.com/office/drawing/2014/main" id="{92806DFD-E192-42CC-B190-3C4C95B8FF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99" y="-1"/>
            <a:ext cx="9142401"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Picture 13">
            <a:extLst>
              <a:ext uri="{FF2B5EF4-FFF2-40B4-BE49-F238E27FC236}">
                <a16:creationId xmlns:a16="http://schemas.microsoft.com/office/drawing/2014/main" id="{9FCFF961-4E84-4FD1-859C-B7F410031CB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6" cstate="email">
            <a:extLst>
              <a:ext uri="{28A0092B-C50C-407E-A947-70E740481C1C}">
                <a14:useLocalDpi xmlns:a14="http://schemas.microsoft.com/office/drawing/2010/main" val="0"/>
              </a:ext>
            </a:extLst>
          </a:blip>
          <a:stretch>
            <a:fillRect/>
          </a:stretch>
        </p:blipFill>
        <p:spPr>
          <a:xfrm>
            <a:off x="16344" y="0"/>
            <a:ext cx="3474378" cy="6858000"/>
          </a:xfrm>
          <a:prstGeom prst="rect">
            <a:avLst/>
          </a:prstGeom>
        </p:spPr>
      </p:pic>
      <p:sp>
        <p:nvSpPr>
          <p:cNvPr id="2" name="Title 1"/>
          <p:cNvSpPr>
            <a:spLocks noGrp="1"/>
          </p:cNvSpPr>
          <p:nvPr>
            <p:ph type="title"/>
            <p:custDataLst>
              <p:tags r:id="rId2"/>
            </p:custDataLst>
          </p:nvPr>
        </p:nvSpPr>
        <p:spPr>
          <a:xfrm>
            <a:off x="702731" y="404664"/>
            <a:ext cx="2596505" cy="787118"/>
          </a:xfrm>
        </p:spPr>
        <p:txBody>
          <a:bodyPr anchor="ctr">
            <a:normAutofit/>
          </a:bodyPr>
          <a:lstStyle/>
          <a:p>
            <a:r>
              <a:rPr lang="en-US" sz="3200" dirty="0"/>
              <a:t>Data Sample</a:t>
            </a:r>
          </a:p>
        </p:txBody>
      </p:sp>
      <p:sp>
        <p:nvSpPr>
          <p:cNvPr id="22" name="Rectangle 15">
            <a:extLst>
              <a:ext uri="{FF2B5EF4-FFF2-40B4-BE49-F238E27FC236}">
                <a16:creationId xmlns:a16="http://schemas.microsoft.com/office/drawing/2014/main" id="{BB17FFD2-DBC7-4ABB-B2A0-7E18EC1B80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23130" cy="6858000"/>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17">
            <a:extLst>
              <a:ext uri="{FF2B5EF4-FFF2-40B4-BE49-F238E27FC236}">
                <a16:creationId xmlns:a16="http://schemas.microsoft.com/office/drawing/2014/main" id="{DF737BB4-6553-47A8-893F-178A10C6B6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1531" y="0"/>
            <a:ext cx="3428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4" name="Picture 3">
            <a:extLst>
              <a:ext uri="{FF2B5EF4-FFF2-40B4-BE49-F238E27FC236}">
                <a16:creationId xmlns:a16="http://schemas.microsoft.com/office/drawing/2014/main" id="{C56B2961-7687-4C27-8311-F04668D26F39}"/>
              </a:ext>
            </a:extLst>
          </p:cNvPr>
          <p:cNvPicPr>
            <a:picLocks noChangeAspect="1"/>
          </p:cNvPicPr>
          <p:nvPr/>
        </p:nvPicPr>
        <p:blipFill>
          <a:blip r:embed="rId7"/>
          <a:stretch>
            <a:fillRect/>
          </a:stretch>
        </p:blipFill>
        <p:spPr>
          <a:xfrm>
            <a:off x="874144" y="2271053"/>
            <a:ext cx="8018336" cy="2315891"/>
          </a:xfrm>
          <a:prstGeom prst="rect">
            <a:avLst/>
          </a:prstGeom>
        </p:spPr>
      </p:pic>
    </p:spTree>
    <p:custDataLst>
      <p:tags r:id="rId1"/>
    </p:custDataLst>
    <p:extLst>
      <p:ext uri="{BB962C8B-B14F-4D97-AF65-F5344CB8AC3E}">
        <p14:creationId xmlns:p14="http://schemas.microsoft.com/office/powerpoint/2010/main" val="269654107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0214283E-D7B4-49E9-932E-D7F2A2847F1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6" cstate="email">
            <a:extLst>
              <a:ext uri="{28A0092B-C50C-407E-A947-70E740481C1C}">
                <a14:useLocalDpi xmlns:a14="http://schemas.microsoft.com/office/drawing/2010/main" val="0"/>
              </a:ext>
            </a:extLst>
          </a:blip>
          <a:stretch>
            <a:fillRect/>
          </a:stretch>
        </p:blipFill>
        <p:spPr>
          <a:xfrm>
            <a:off x="0" y="0"/>
            <a:ext cx="9142400" cy="6858000"/>
          </a:xfrm>
          <a:prstGeom prst="rect">
            <a:avLst/>
          </a:prstGeom>
        </p:spPr>
      </p:pic>
      <p:sp useBgFill="1">
        <p:nvSpPr>
          <p:cNvPr id="20" name="Rectangle 11">
            <a:extLst>
              <a:ext uri="{FF2B5EF4-FFF2-40B4-BE49-F238E27FC236}">
                <a16:creationId xmlns:a16="http://schemas.microsoft.com/office/drawing/2014/main" id="{92806DFD-E192-42CC-B190-3C4C95B8FF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99" y="-1"/>
            <a:ext cx="9142401"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Picture 13">
            <a:extLst>
              <a:ext uri="{FF2B5EF4-FFF2-40B4-BE49-F238E27FC236}">
                <a16:creationId xmlns:a16="http://schemas.microsoft.com/office/drawing/2014/main" id="{9FCFF961-4E84-4FD1-859C-B7F410031CB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7" cstate="email">
            <a:extLst>
              <a:ext uri="{28A0092B-C50C-407E-A947-70E740481C1C}">
                <a14:useLocalDpi xmlns:a14="http://schemas.microsoft.com/office/drawing/2010/main" val="0"/>
              </a:ext>
            </a:extLst>
          </a:blip>
          <a:stretch>
            <a:fillRect/>
          </a:stretch>
        </p:blipFill>
        <p:spPr>
          <a:xfrm>
            <a:off x="16344" y="0"/>
            <a:ext cx="3474378" cy="6858000"/>
          </a:xfrm>
          <a:prstGeom prst="rect">
            <a:avLst/>
          </a:prstGeom>
        </p:spPr>
      </p:pic>
      <p:sp>
        <p:nvSpPr>
          <p:cNvPr id="2" name="Title 1"/>
          <p:cNvSpPr>
            <a:spLocks noGrp="1"/>
          </p:cNvSpPr>
          <p:nvPr>
            <p:ph type="title"/>
            <p:custDataLst>
              <p:tags r:id="rId2"/>
            </p:custDataLst>
          </p:nvPr>
        </p:nvSpPr>
        <p:spPr>
          <a:xfrm>
            <a:off x="894217" y="1201722"/>
            <a:ext cx="2596505" cy="4454554"/>
          </a:xfrm>
        </p:spPr>
        <p:txBody>
          <a:bodyPr anchor="ctr">
            <a:normAutofit/>
          </a:bodyPr>
          <a:lstStyle/>
          <a:p>
            <a:r>
              <a:rPr lang="en-US" sz="3200" dirty="0"/>
              <a:t>Data Preparation</a:t>
            </a:r>
          </a:p>
        </p:txBody>
      </p:sp>
      <p:sp>
        <p:nvSpPr>
          <p:cNvPr id="22" name="Rectangle 15">
            <a:extLst>
              <a:ext uri="{FF2B5EF4-FFF2-40B4-BE49-F238E27FC236}">
                <a16:creationId xmlns:a16="http://schemas.microsoft.com/office/drawing/2014/main" id="{BB17FFD2-DBC7-4ABB-B2A0-7E18EC1B80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23130" cy="6858000"/>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17">
            <a:extLst>
              <a:ext uri="{FF2B5EF4-FFF2-40B4-BE49-F238E27FC236}">
                <a16:creationId xmlns:a16="http://schemas.microsoft.com/office/drawing/2014/main" id="{DF737BB4-6553-47A8-893F-178A10C6B6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1531" y="0"/>
            <a:ext cx="3428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Content Placeholder 4"/>
          <p:cNvSpPr>
            <a:spLocks noGrp="1"/>
          </p:cNvSpPr>
          <p:nvPr>
            <p:ph idx="1"/>
            <p:custDataLst>
              <p:tags r:id="rId3"/>
            </p:custDataLst>
          </p:nvPr>
        </p:nvSpPr>
        <p:spPr>
          <a:xfrm>
            <a:off x="3997476" y="647750"/>
            <a:ext cx="4388202" cy="5571066"/>
          </a:xfrm>
        </p:spPr>
        <p:txBody>
          <a:bodyPr anchor="ctr">
            <a:normAutofit/>
          </a:bodyPr>
          <a:lstStyle/>
          <a:p>
            <a:r>
              <a:rPr lang="en-US" dirty="0"/>
              <a:t>Data read in using spark.read</a:t>
            </a:r>
          </a:p>
          <a:p>
            <a:r>
              <a:rPr lang="en-US" dirty="0"/>
              <a:t>Casted columns to desired data type:</a:t>
            </a:r>
          </a:p>
          <a:p>
            <a:pPr lvl="1"/>
            <a:r>
              <a:rPr lang="en-US" dirty="0">
                <a:solidFill>
                  <a:schemeClr val="tx2"/>
                </a:solidFill>
              </a:rPr>
              <a:t>News to a String </a:t>
            </a:r>
          </a:p>
          <a:p>
            <a:pPr lvl="1"/>
            <a:r>
              <a:rPr lang="en-US" dirty="0">
                <a:solidFill>
                  <a:schemeClr val="tx2"/>
                </a:solidFill>
              </a:rPr>
              <a:t>Dow to a Double</a:t>
            </a:r>
          </a:p>
          <a:p>
            <a:pPr lvl="1"/>
            <a:r>
              <a:rPr lang="en-US" dirty="0">
                <a:solidFill>
                  <a:schemeClr val="tx2"/>
                </a:solidFill>
              </a:rPr>
              <a:t>Date to M/</a:t>
            </a:r>
            <a:r>
              <a:rPr lang="en-US" dirty="0" err="1">
                <a:solidFill>
                  <a:schemeClr val="tx2"/>
                </a:solidFill>
              </a:rPr>
              <a:t>dd</a:t>
            </a:r>
            <a:r>
              <a:rPr lang="en-US" dirty="0">
                <a:solidFill>
                  <a:schemeClr val="tx2"/>
                </a:solidFill>
              </a:rPr>
              <a:t>/</a:t>
            </a:r>
            <a:r>
              <a:rPr lang="en-US" dirty="0" err="1">
                <a:solidFill>
                  <a:schemeClr val="tx2"/>
                </a:solidFill>
              </a:rPr>
              <a:t>yyyy</a:t>
            </a:r>
            <a:endParaRPr lang="en-US" dirty="0">
              <a:solidFill>
                <a:schemeClr val="tx2"/>
              </a:solidFill>
            </a:endParaRPr>
          </a:p>
          <a:p>
            <a:r>
              <a:rPr lang="en-US" dirty="0"/>
              <a:t>Use a UDF to remove unwanted characters from all text of News</a:t>
            </a:r>
          </a:p>
          <a:p>
            <a:r>
              <a:rPr lang="en-US" dirty="0"/>
              <a:t>Drop null values</a:t>
            </a:r>
          </a:p>
          <a:p>
            <a:r>
              <a:rPr lang="en-US" dirty="0"/>
              <a:t>Splitting data in training and test sets</a:t>
            </a:r>
          </a:p>
          <a:p>
            <a:endParaRPr lang="en-US" dirty="0"/>
          </a:p>
        </p:txBody>
      </p:sp>
    </p:spTree>
    <p:custDataLst>
      <p:tags r:id="rId1"/>
    </p:custData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0214283E-D7B4-49E9-932E-D7F2A2847F1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6" cstate="email">
            <a:extLst>
              <a:ext uri="{28A0092B-C50C-407E-A947-70E740481C1C}">
                <a14:useLocalDpi xmlns:a14="http://schemas.microsoft.com/office/drawing/2010/main" val="0"/>
              </a:ext>
            </a:extLst>
          </a:blip>
          <a:stretch>
            <a:fillRect/>
          </a:stretch>
        </p:blipFill>
        <p:spPr>
          <a:xfrm>
            <a:off x="0" y="0"/>
            <a:ext cx="9142400" cy="6858000"/>
          </a:xfrm>
          <a:prstGeom prst="rect">
            <a:avLst/>
          </a:prstGeom>
        </p:spPr>
      </p:pic>
      <p:sp useBgFill="1">
        <p:nvSpPr>
          <p:cNvPr id="20" name="Rectangle 11">
            <a:extLst>
              <a:ext uri="{FF2B5EF4-FFF2-40B4-BE49-F238E27FC236}">
                <a16:creationId xmlns:a16="http://schemas.microsoft.com/office/drawing/2014/main" id="{92806DFD-E192-42CC-B190-3C4C95B8FF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99" y="-1"/>
            <a:ext cx="9142401"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Picture 13">
            <a:extLst>
              <a:ext uri="{FF2B5EF4-FFF2-40B4-BE49-F238E27FC236}">
                <a16:creationId xmlns:a16="http://schemas.microsoft.com/office/drawing/2014/main" id="{9FCFF961-4E84-4FD1-859C-B7F410031CB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7" cstate="email">
            <a:extLst>
              <a:ext uri="{28A0092B-C50C-407E-A947-70E740481C1C}">
                <a14:useLocalDpi xmlns:a14="http://schemas.microsoft.com/office/drawing/2010/main" val="0"/>
              </a:ext>
            </a:extLst>
          </a:blip>
          <a:stretch>
            <a:fillRect/>
          </a:stretch>
        </p:blipFill>
        <p:spPr>
          <a:xfrm>
            <a:off x="16344" y="0"/>
            <a:ext cx="3474378" cy="6858000"/>
          </a:xfrm>
          <a:prstGeom prst="rect">
            <a:avLst/>
          </a:prstGeom>
        </p:spPr>
      </p:pic>
      <p:sp>
        <p:nvSpPr>
          <p:cNvPr id="2" name="Title 1"/>
          <p:cNvSpPr>
            <a:spLocks noGrp="1"/>
          </p:cNvSpPr>
          <p:nvPr>
            <p:ph type="title"/>
            <p:custDataLst>
              <p:tags r:id="rId2"/>
            </p:custDataLst>
          </p:nvPr>
        </p:nvSpPr>
        <p:spPr>
          <a:xfrm>
            <a:off x="770565" y="1201722"/>
            <a:ext cx="2596505" cy="4454554"/>
          </a:xfrm>
        </p:spPr>
        <p:txBody>
          <a:bodyPr anchor="ctr">
            <a:normAutofit/>
          </a:bodyPr>
          <a:lstStyle/>
          <a:p>
            <a:r>
              <a:rPr lang="en-US" sz="3200" dirty="0"/>
              <a:t>Model</a:t>
            </a:r>
            <a:endParaRPr lang="en-US" sz="3600" dirty="0"/>
          </a:p>
        </p:txBody>
      </p:sp>
      <p:sp>
        <p:nvSpPr>
          <p:cNvPr id="22" name="Rectangle 15">
            <a:extLst>
              <a:ext uri="{FF2B5EF4-FFF2-40B4-BE49-F238E27FC236}">
                <a16:creationId xmlns:a16="http://schemas.microsoft.com/office/drawing/2014/main" id="{BB17FFD2-DBC7-4ABB-B2A0-7E18EC1B80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23130" cy="6858000"/>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17">
            <a:extLst>
              <a:ext uri="{FF2B5EF4-FFF2-40B4-BE49-F238E27FC236}">
                <a16:creationId xmlns:a16="http://schemas.microsoft.com/office/drawing/2014/main" id="{DF737BB4-6553-47A8-893F-178A10C6B6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1531" y="0"/>
            <a:ext cx="3428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Content Placeholder 4"/>
          <p:cNvSpPr>
            <a:spLocks noGrp="1"/>
          </p:cNvSpPr>
          <p:nvPr>
            <p:ph idx="1"/>
            <p:custDataLst>
              <p:tags r:id="rId3"/>
            </p:custDataLst>
          </p:nvPr>
        </p:nvSpPr>
        <p:spPr>
          <a:xfrm>
            <a:off x="3997475" y="188640"/>
            <a:ext cx="4750989" cy="6408712"/>
          </a:xfrm>
        </p:spPr>
        <p:txBody>
          <a:bodyPr anchor="ctr">
            <a:noAutofit/>
          </a:bodyPr>
          <a:lstStyle/>
          <a:p>
            <a:r>
              <a:rPr lang="en-US" dirty="0" err="1"/>
              <a:t>Bucketizer</a:t>
            </a:r>
            <a:r>
              <a:rPr lang="en-US" dirty="0"/>
              <a:t> – Dow high(1) or low(0)</a:t>
            </a:r>
          </a:p>
          <a:p>
            <a:r>
              <a:rPr lang="en-US" dirty="0"/>
              <a:t>Tokenizer – Parse input text</a:t>
            </a:r>
          </a:p>
          <a:p>
            <a:r>
              <a:rPr lang="en-US" dirty="0"/>
              <a:t>Removed stop words </a:t>
            </a:r>
          </a:p>
          <a:p>
            <a:r>
              <a:rPr lang="en-US" dirty="0"/>
              <a:t>converts text to vectors using – </a:t>
            </a:r>
            <a:r>
              <a:rPr lang="en-US" dirty="0" err="1"/>
              <a:t>CountVectorizer</a:t>
            </a:r>
            <a:r>
              <a:rPr lang="en-US" dirty="0"/>
              <a:t>, </a:t>
            </a:r>
            <a:r>
              <a:rPr lang="en-US" dirty="0" err="1"/>
              <a:t>Ngram</a:t>
            </a:r>
            <a:r>
              <a:rPr lang="en-US" dirty="0"/>
              <a:t> (ngram2, ngram3)</a:t>
            </a:r>
          </a:p>
          <a:p>
            <a:r>
              <a:rPr lang="en-US" dirty="0"/>
              <a:t>Inverse document frequency </a:t>
            </a:r>
          </a:p>
          <a:p>
            <a:r>
              <a:rPr lang="en-US" dirty="0"/>
              <a:t>Build a pipeline with 3 algorithms:</a:t>
            </a:r>
          </a:p>
          <a:p>
            <a:pPr marL="914400" lvl="1" indent="-457200">
              <a:buFont typeface="+mj-lt"/>
              <a:buAutoNum type="arabicPeriod"/>
            </a:pPr>
            <a:r>
              <a:rPr lang="en-US" sz="1200" dirty="0"/>
              <a:t>Logistic Regression</a:t>
            </a:r>
          </a:p>
          <a:p>
            <a:pPr marL="914400" lvl="1" indent="-457200">
              <a:buFont typeface="+mj-lt"/>
              <a:buAutoNum type="arabicPeriod"/>
            </a:pPr>
            <a:r>
              <a:rPr lang="en-US" sz="1200" dirty="0"/>
              <a:t>Random Forests</a:t>
            </a:r>
          </a:p>
          <a:p>
            <a:pPr marL="914400" lvl="1" indent="-457200">
              <a:buFont typeface="+mj-lt"/>
              <a:buAutoNum type="arabicPeriod"/>
            </a:pPr>
            <a:r>
              <a:rPr lang="en-US" sz="1200" dirty="0"/>
              <a:t>Naive Bayes</a:t>
            </a:r>
            <a:endParaRPr lang="en-US" sz="1800" dirty="0"/>
          </a:p>
          <a:p>
            <a:r>
              <a:rPr lang="en-US" dirty="0"/>
              <a:t>Executed the 3 models in 3 folds using Cross Validator</a:t>
            </a:r>
          </a:p>
          <a:p>
            <a:r>
              <a:rPr lang="en-US" dirty="0"/>
              <a:t>Compared the 3 models on train data using Parameter Grid</a:t>
            </a:r>
          </a:p>
          <a:p>
            <a:r>
              <a:rPr lang="en-US" dirty="0"/>
              <a:t>Executed the best model with the test data</a:t>
            </a:r>
          </a:p>
        </p:txBody>
      </p:sp>
    </p:spTree>
    <p:custDataLst>
      <p:tags r:id="rId1"/>
    </p:custDataLst>
    <p:extLst>
      <p:ext uri="{BB962C8B-B14F-4D97-AF65-F5344CB8AC3E}">
        <p14:creationId xmlns:p14="http://schemas.microsoft.com/office/powerpoint/2010/main" val="425327793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0214283E-D7B4-49E9-932E-D7F2A2847F1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cstate="email">
            <a:extLst>
              <a:ext uri="{28A0092B-C50C-407E-A947-70E740481C1C}">
                <a14:useLocalDpi xmlns:a14="http://schemas.microsoft.com/office/drawing/2010/main" val="0"/>
              </a:ext>
            </a:extLst>
          </a:blip>
          <a:stretch>
            <a:fillRect/>
          </a:stretch>
        </p:blipFill>
        <p:spPr>
          <a:xfrm>
            <a:off x="0" y="0"/>
            <a:ext cx="9142400" cy="6858000"/>
          </a:xfrm>
          <a:prstGeom prst="rect">
            <a:avLst/>
          </a:prstGeom>
        </p:spPr>
      </p:pic>
      <p:sp useBgFill="1">
        <p:nvSpPr>
          <p:cNvPr id="20" name="Rectangle 11">
            <a:extLst>
              <a:ext uri="{FF2B5EF4-FFF2-40B4-BE49-F238E27FC236}">
                <a16:creationId xmlns:a16="http://schemas.microsoft.com/office/drawing/2014/main" id="{92806DFD-E192-42CC-B190-3C4C95B8FF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99" y="-1"/>
            <a:ext cx="9142401"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Picture 13">
            <a:extLst>
              <a:ext uri="{FF2B5EF4-FFF2-40B4-BE49-F238E27FC236}">
                <a16:creationId xmlns:a16="http://schemas.microsoft.com/office/drawing/2014/main" id="{9FCFF961-4E84-4FD1-859C-B7F410031CB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6" cstate="email">
            <a:extLst>
              <a:ext uri="{28A0092B-C50C-407E-A947-70E740481C1C}">
                <a14:useLocalDpi xmlns:a14="http://schemas.microsoft.com/office/drawing/2010/main" val="0"/>
              </a:ext>
            </a:extLst>
          </a:blip>
          <a:stretch>
            <a:fillRect/>
          </a:stretch>
        </p:blipFill>
        <p:spPr>
          <a:xfrm>
            <a:off x="16344" y="0"/>
            <a:ext cx="3474378" cy="6858000"/>
          </a:xfrm>
          <a:prstGeom prst="rect">
            <a:avLst/>
          </a:prstGeom>
        </p:spPr>
      </p:pic>
      <p:sp>
        <p:nvSpPr>
          <p:cNvPr id="2" name="Title 1"/>
          <p:cNvSpPr>
            <a:spLocks noGrp="1"/>
          </p:cNvSpPr>
          <p:nvPr>
            <p:ph type="title"/>
            <p:custDataLst>
              <p:tags r:id="rId2"/>
            </p:custDataLst>
          </p:nvPr>
        </p:nvSpPr>
        <p:spPr>
          <a:xfrm>
            <a:off x="770565" y="1201722"/>
            <a:ext cx="2596505" cy="4454554"/>
          </a:xfrm>
        </p:spPr>
        <p:txBody>
          <a:bodyPr anchor="ctr">
            <a:normAutofit/>
          </a:bodyPr>
          <a:lstStyle/>
          <a:p>
            <a:r>
              <a:rPr lang="en-US" sz="3200" dirty="0"/>
              <a:t>Results</a:t>
            </a:r>
            <a:endParaRPr lang="en-US" sz="3600" dirty="0"/>
          </a:p>
        </p:txBody>
      </p:sp>
      <p:sp>
        <p:nvSpPr>
          <p:cNvPr id="22" name="Rectangle 15">
            <a:extLst>
              <a:ext uri="{FF2B5EF4-FFF2-40B4-BE49-F238E27FC236}">
                <a16:creationId xmlns:a16="http://schemas.microsoft.com/office/drawing/2014/main" id="{BB17FFD2-DBC7-4ABB-B2A0-7E18EC1B80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23130" cy="6858000"/>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17">
            <a:extLst>
              <a:ext uri="{FF2B5EF4-FFF2-40B4-BE49-F238E27FC236}">
                <a16:creationId xmlns:a16="http://schemas.microsoft.com/office/drawing/2014/main" id="{DF737BB4-6553-47A8-893F-178A10C6B6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1531" y="0"/>
            <a:ext cx="3428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9" name="Content Placeholder 3">
            <a:extLst>
              <a:ext uri="{FF2B5EF4-FFF2-40B4-BE49-F238E27FC236}">
                <a16:creationId xmlns:a16="http://schemas.microsoft.com/office/drawing/2014/main" id="{78DEEC34-A815-7243-B15A-E9CBFB16B125}"/>
              </a:ext>
            </a:extLst>
          </p:cNvPr>
          <p:cNvPicPr>
            <a:picLocks noGrp="1" noChangeAspect="1"/>
          </p:cNvPicPr>
          <p:nvPr>
            <p:ph idx="1"/>
          </p:nvPr>
        </p:nvPicPr>
        <p:blipFill>
          <a:blip r:embed="rId7"/>
          <a:stretch>
            <a:fillRect/>
          </a:stretch>
        </p:blipFill>
        <p:spPr>
          <a:xfrm>
            <a:off x="4872045" y="270505"/>
            <a:ext cx="2808312" cy="2872380"/>
          </a:xfrm>
          <a:prstGeom prst="rect">
            <a:avLst/>
          </a:prstGeom>
        </p:spPr>
      </p:pic>
      <p:sp>
        <p:nvSpPr>
          <p:cNvPr id="11" name="Rectangle 10">
            <a:extLst>
              <a:ext uri="{FF2B5EF4-FFF2-40B4-BE49-F238E27FC236}">
                <a16:creationId xmlns:a16="http://schemas.microsoft.com/office/drawing/2014/main" id="{9AE3778B-A02C-834B-8A8E-C88CC16F5261}"/>
              </a:ext>
            </a:extLst>
          </p:cNvPr>
          <p:cNvSpPr/>
          <p:nvPr/>
        </p:nvSpPr>
        <p:spPr>
          <a:xfrm>
            <a:off x="3545400" y="3207284"/>
            <a:ext cx="5721205" cy="1015663"/>
          </a:xfrm>
          <a:prstGeom prst="rect">
            <a:avLst/>
          </a:prstGeom>
        </p:spPr>
        <p:txBody>
          <a:bodyPr wrap="square">
            <a:spAutoFit/>
          </a:bodyPr>
          <a:lstStyle/>
          <a:p>
            <a:pPr algn="ctr"/>
            <a:r>
              <a:rPr lang="en-US" dirty="0"/>
              <a:t> </a:t>
            </a:r>
            <a:r>
              <a:rPr lang="en-US" sz="2000" dirty="0"/>
              <a:t>Logistic Regression [0.1,0.01] was the best </a:t>
            </a:r>
          </a:p>
          <a:p>
            <a:pPr algn="ctr"/>
            <a:r>
              <a:rPr lang="en-US" sz="2000" dirty="0"/>
              <a:t>Area under PR = 0.53</a:t>
            </a:r>
          </a:p>
          <a:p>
            <a:pPr algn="ctr"/>
            <a:r>
              <a:rPr lang="en-US" sz="2000" dirty="0"/>
              <a:t>Area under ROC = 0.51</a:t>
            </a:r>
          </a:p>
        </p:txBody>
      </p:sp>
      <p:pic>
        <p:nvPicPr>
          <p:cNvPr id="12" name="Picture 11">
            <a:extLst>
              <a:ext uri="{FF2B5EF4-FFF2-40B4-BE49-F238E27FC236}">
                <a16:creationId xmlns:a16="http://schemas.microsoft.com/office/drawing/2014/main" id="{359CB3E4-BF42-5146-B653-C2EEBA010257}"/>
              </a:ext>
            </a:extLst>
          </p:cNvPr>
          <p:cNvPicPr>
            <a:picLocks noChangeAspect="1"/>
          </p:cNvPicPr>
          <p:nvPr/>
        </p:nvPicPr>
        <p:blipFill>
          <a:blip r:embed="rId8"/>
          <a:stretch>
            <a:fillRect/>
          </a:stretch>
        </p:blipFill>
        <p:spPr>
          <a:xfrm>
            <a:off x="3545400" y="4558922"/>
            <a:ext cx="5541469" cy="2028573"/>
          </a:xfrm>
          <a:prstGeom prst="rect">
            <a:avLst/>
          </a:prstGeom>
        </p:spPr>
      </p:pic>
      <p:sp>
        <p:nvSpPr>
          <p:cNvPr id="13" name="Rectangle 12">
            <a:extLst>
              <a:ext uri="{FF2B5EF4-FFF2-40B4-BE49-F238E27FC236}">
                <a16:creationId xmlns:a16="http://schemas.microsoft.com/office/drawing/2014/main" id="{FC30FF6A-1082-BF49-A65F-B99A134E0614}"/>
              </a:ext>
            </a:extLst>
          </p:cNvPr>
          <p:cNvSpPr/>
          <p:nvPr/>
        </p:nvSpPr>
        <p:spPr>
          <a:xfrm>
            <a:off x="4571200" y="5949280"/>
            <a:ext cx="4224544" cy="369332"/>
          </a:xfrm>
          <a:prstGeom prst="rect">
            <a:avLst/>
          </a:prstGeom>
        </p:spPr>
        <p:txBody>
          <a:bodyPr wrap="square">
            <a:spAutoFit/>
          </a:bodyPr>
          <a:lstStyle/>
          <a:p>
            <a:r>
              <a:rPr lang="en-US" dirty="0">
                <a:solidFill>
                  <a:schemeClr val="bg1"/>
                </a:solidFill>
              </a:rPr>
              <a:t>786 	          1082          714 	         418</a:t>
            </a:r>
          </a:p>
        </p:txBody>
      </p:sp>
    </p:spTree>
    <p:custDataLst>
      <p:tags r:id="rId1"/>
    </p:custDataLst>
    <p:extLst>
      <p:ext uri="{BB962C8B-B14F-4D97-AF65-F5344CB8AC3E}">
        <p14:creationId xmlns:p14="http://schemas.microsoft.com/office/powerpoint/2010/main" val="18459480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0214283E-D7B4-49E9-932E-D7F2A2847F1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6" cstate="email">
            <a:extLst>
              <a:ext uri="{28A0092B-C50C-407E-A947-70E740481C1C}">
                <a14:useLocalDpi xmlns:a14="http://schemas.microsoft.com/office/drawing/2010/main" val="0"/>
              </a:ext>
            </a:extLst>
          </a:blip>
          <a:stretch>
            <a:fillRect/>
          </a:stretch>
        </p:blipFill>
        <p:spPr>
          <a:xfrm>
            <a:off x="0" y="0"/>
            <a:ext cx="9142400" cy="6858000"/>
          </a:xfrm>
          <a:prstGeom prst="rect">
            <a:avLst/>
          </a:prstGeom>
        </p:spPr>
      </p:pic>
      <p:sp useBgFill="1">
        <p:nvSpPr>
          <p:cNvPr id="12" name="Rectangle 11">
            <a:extLst>
              <a:ext uri="{FF2B5EF4-FFF2-40B4-BE49-F238E27FC236}">
                <a16:creationId xmlns:a16="http://schemas.microsoft.com/office/drawing/2014/main" id="{92806DFD-E192-42CC-B190-3C4C95B8FF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99" y="-1"/>
            <a:ext cx="9142401"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9FCFF961-4E84-4FD1-859C-B7F410031CB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7" cstate="email">
            <a:extLst>
              <a:ext uri="{28A0092B-C50C-407E-A947-70E740481C1C}">
                <a14:useLocalDpi xmlns:a14="http://schemas.microsoft.com/office/drawing/2010/main" val="0"/>
              </a:ext>
            </a:extLst>
          </a:blip>
          <a:stretch>
            <a:fillRect/>
          </a:stretch>
        </p:blipFill>
        <p:spPr>
          <a:xfrm>
            <a:off x="16344" y="0"/>
            <a:ext cx="3474378" cy="6858000"/>
          </a:xfrm>
          <a:prstGeom prst="rect">
            <a:avLst/>
          </a:prstGeom>
        </p:spPr>
      </p:pic>
      <p:sp>
        <p:nvSpPr>
          <p:cNvPr id="2" name="Title 1"/>
          <p:cNvSpPr>
            <a:spLocks noGrp="1"/>
          </p:cNvSpPr>
          <p:nvPr>
            <p:ph type="title"/>
            <p:custDataLst>
              <p:tags r:id="rId2"/>
            </p:custDataLst>
          </p:nvPr>
        </p:nvSpPr>
        <p:spPr>
          <a:xfrm>
            <a:off x="768287" y="1201722"/>
            <a:ext cx="2697878" cy="4454554"/>
          </a:xfrm>
        </p:spPr>
        <p:txBody>
          <a:bodyPr anchor="ctr">
            <a:normAutofit/>
          </a:bodyPr>
          <a:lstStyle/>
          <a:p>
            <a:r>
              <a:rPr lang="en-US" sz="3200" dirty="0"/>
              <a:t>High and Low Words</a:t>
            </a:r>
          </a:p>
        </p:txBody>
      </p:sp>
      <p:sp>
        <p:nvSpPr>
          <p:cNvPr id="16" name="Rectangle 15">
            <a:extLst>
              <a:ext uri="{FF2B5EF4-FFF2-40B4-BE49-F238E27FC236}">
                <a16:creationId xmlns:a16="http://schemas.microsoft.com/office/drawing/2014/main" id="{BB17FFD2-DBC7-4ABB-B2A0-7E18EC1B80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23130" cy="6858000"/>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a:extLst>
              <a:ext uri="{FF2B5EF4-FFF2-40B4-BE49-F238E27FC236}">
                <a16:creationId xmlns:a16="http://schemas.microsoft.com/office/drawing/2014/main" id="{DF737BB4-6553-47A8-893F-178A10C6B6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1531" y="0"/>
            <a:ext cx="3428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Content Placeholder 4"/>
          <p:cNvSpPr>
            <a:spLocks noGrp="1"/>
          </p:cNvSpPr>
          <p:nvPr>
            <p:ph idx="1"/>
            <p:custDataLst>
              <p:tags r:id="rId3"/>
            </p:custDataLst>
          </p:nvPr>
        </p:nvSpPr>
        <p:spPr>
          <a:xfrm>
            <a:off x="3779912" y="260648"/>
            <a:ext cx="4388202" cy="4104456"/>
          </a:xfrm>
        </p:spPr>
        <p:txBody>
          <a:bodyPr anchor="ctr">
            <a:normAutofit lnSpcReduction="10000"/>
          </a:bodyPr>
          <a:lstStyle/>
          <a:p>
            <a:pPr marL="0" indent="0">
              <a:buNone/>
            </a:pPr>
            <a:endParaRPr lang="en-IN" sz="1600" b="1" dirty="0"/>
          </a:p>
          <a:p>
            <a:r>
              <a:rPr lang="en-US" sz="1600" dirty="0"/>
              <a:t>Words related to a High</a:t>
            </a:r>
            <a:endParaRPr lang="en-IN" sz="1200" b="1" dirty="0"/>
          </a:p>
          <a:p>
            <a:pPr marL="0" indent="0">
              <a:buNone/>
            </a:pPr>
            <a:endParaRPr lang="en-US" sz="1200" b="1" dirty="0"/>
          </a:p>
          <a:p>
            <a:pPr marL="0" indent="0">
              <a:buNone/>
            </a:pPr>
            <a:endParaRPr lang="en-US" sz="1600" b="1" dirty="0"/>
          </a:p>
          <a:p>
            <a:endParaRPr lang="en-US" sz="1600" b="1" dirty="0"/>
          </a:p>
          <a:p>
            <a:pPr marL="0" indent="0">
              <a:buNone/>
            </a:pPr>
            <a:br>
              <a:rPr lang="en-US" sz="1600" b="1" dirty="0"/>
            </a:br>
            <a:endParaRPr lang="en-US" sz="1600" b="1" dirty="0"/>
          </a:p>
          <a:p>
            <a:endParaRPr lang="en-US" sz="1600" b="1" dirty="0"/>
          </a:p>
          <a:p>
            <a:pPr marL="0" indent="0">
              <a:buNone/>
            </a:pPr>
            <a:endParaRPr lang="en-US" sz="1600" b="1" dirty="0"/>
          </a:p>
          <a:p>
            <a:r>
              <a:rPr lang="en-US" sz="1600" dirty="0"/>
              <a:t>Words related to a Low</a:t>
            </a:r>
            <a:endParaRPr lang="en-US" sz="1600" b="1" dirty="0"/>
          </a:p>
          <a:p>
            <a:endParaRPr lang="en-IN" sz="1600" b="1" dirty="0"/>
          </a:p>
        </p:txBody>
      </p:sp>
      <p:pic>
        <p:nvPicPr>
          <p:cNvPr id="13" name="Picture 12">
            <a:extLst>
              <a:ext uri="{FF2B5EF4-FFF2-40B4-BE49-F238E27FC236}">
                <a16:creationId xmlns:a16="http://schemas.microsoft.com/office/drawing/2014/main" id="{E6211817-427A-454F-9511-6BF18A509B93}"/>
              </a:ext>
            </a:extLst>
          </p:cNvPr>
          <p:cNvPicPr>
            <a:picLocks noChangeAspect="1"/>
          </p:cNvPicPr>
          <p:nvPr/>
        </p:nvPicPr>
        <p:blipFill>
          <a:blip r:embed="rId8"/>
          <a:stretch>
            <a:fillRect/>
          </a:stretch>
        </p:blipFill>
        <p:spPr>
          <a:xfrm>
            <a:off x="3778312" y="4559671"/>
            <a:ext cx="3528169" cy="2037681"/>
          </a:xfrm>
          <a:prstGeom prst="rect">
            <a:avLst/>
          </a:prstGeom>
        </p:spPr>
      </p:pic>
      <p:pic>
        <p:nvPicPr>
          <p:cNvPr id="15" name="Picture 14">
            <a:extLst>
              <a:ext uri="{FF2B5EF4-FFF2-40B4-BE49-F238E27FC236}">
                <a16:creationId xmlns:a16="http://schemas.microsoft.com/office/drawing/2014/main" id="{6B42F9D8-5992-C548-B24D-FEEA598D4F4A}"/>
              </a:ext>
            </a:extLst>
          </p:cNvPr>
          <p:cNvPicPr>
            <a:picLocks noChangeAspect="1"/>
          </p:cNvPicPr>
          <p:nvPr/>
        </p:nvPicPr>
        <p:blipFill>
          <a:blip r:embed="rId9"/>
          <a:stretch>
            <a:fillRect/>
          </a:stretch>
        </p:blipFill>
        <p:spPr>
          <a:xfrm>
            <a:off x="3778312" y="1340768"/>
            <a:ext cx="3490980" cy="1996000"/>
          </a:xfrm>
          <a:prstGeom prst="rect">
            <a:avLst/>
          </a:prstGeom>
        </p:spPr>
      </p:pic>
      <p:pic>
        <p:nvPicPr>
          <p:cNvPr id="7" name="Picture 6">
            <a:extLst>
              <a:ext uri="{FF2B5EF4-FFF2-40B4-BE49-F238E27FC236}">
                <a16:creationId xmlns:a16="http://schemas.microsoft.com/office/drawing/2014/main" id="{8B5C029A-3EA2-5A4E-95DB-27FE2ADAE9EA}"/>
              </a:ext>
            </a:extLst>
          </p:cNvPr>
          <p:cNvPicPr>
            <a:picLocks noChangeAspect="1"/>
          </p:cNvPicPr>
          <p:nvPr/>
        </p:nvPicPr>
        <p:blipFill>
          <a:blip r:embed="rId10"/>
          <a:stretch>
            <a:fillRect/>
          </a:stretch>
        </p:blipFill>
        <p:spPr>
          <a:xfrm>
            <a:off x="3505467" y="4105989"/>
            <a:ext cx="4354771" cy="2648321"/>
          </a:xfrm>
          <a:prstGeom prst="rect">
            <a:avLst/>
          </a:prstGeom>
        </p:spPr>
      </p:pic>
      <p:pic>
        <p:nvPicPr>
          <p:cNvPr id="9" name="Picture 8">
            <a:extLst>
              <a:ext uri="{FF2B5EF4-FFF2-40B4-BE49-F238E27FC236}">
                <a16:creationId xmlns:a16="http://schemas.microsoft.com/office/drawing/2014/main" id="{CF35C6E7-B601-4545-8C7C-9D9468FFACD4}"/>
              </a:ext>
            </a:extLst>
          </p:cNvPr>
          <p:cNvPicPr>
            <a:picLocks noChangeAspect="1"/>
          </p:cNvPicPr>
          <p:nvPr/>
        </p:nvPicPr>
        <p:blipFill>
          <a:blip r:embed="rId11"/>
          <a:stretch>
            <a:fillRect/>
          </a:stretch>
        </p:blipFill>
        <p:spPr>
          <a:xfrm>
            <a:off x="3825069" y="876365"/>
            <a:ext cx="4035169" cy="2552635"/>
          </a:xfrm>
          <a:prstGeom prst="rect">
            <a:avLst/>
          </a:prstGeom>
        </p:spPr>
      </p:pic>
    </p:spTree>
    <p:custDataLst>
      <p:tags r:id="rId1"/>
    </p:custData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0214283E-D7B4-49E9-932E-D7F2A2847F1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6" cstate="email">
            <a:extLst>
              <a:ext uri="{28A0092B-C50C-407E-A947-70E740481C1C}">
                <a14:useLocalDpi xmlns:a14="http://schemas.microsoft.com/office/drawing/2010/main" val="0"/>
              </a:ext>
            </a:extLst>
          </a:blip>
          <a:stretch>
            <a:fillRect/>
          </a:stretch>
        </p:blipFill>
        <p:spPr>
          <a:xfrm>
            <a:off x="0" y="0"/>
            <a:ext cx="9142400" cy="6858000"/>
          </a:xfrm>
          <a:prstGeom prst="rect">
            <a:avLst/>
          </a:prstGeom>
        </p:spPr>
      </p:pic>
      <p:sp useBgFill="1">
        <p:nvSpPr>
          <p:cNvPr id="12" name="Rectangle 11">
            <a:extLst>
              <a:ext uri="{FF2B5EF4-FFF2-40B4-BE49-F238E27FC236}">
                <a16:creationId xmlns:a16="http://schemas.microsoft.com/office/drawing/2014/main" id="{92806DFD-E192-42CC-B190-3C4C95B8FF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99" y="-1"/>
            <a:ext cx="9142401"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9FCFF961-4E84-4FD1-859C-B7F410031CB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7" cstate="email">
            <a:extLst>
              <a:ext uri="{28A0092B-C50C-407E-A947-70E740481C1C}">
                <a14:useLocalDpi xmlns:a14="http://schemas.microsoft.com/office/drawing/2010/main" val="0"/>
              </a:ext>
            </a:extLst>
          </a:blip>
          <a:stretch>
            <a:fillRect/>
          </a:stretch>
        </p:blipFill>
        <p:spPr>
          <a:xfrm>
            <a:off x="16344" y="0"/>
            <a:ext cx="3474378" cy="6858000"/>
          </a:xfrm>
          <a:prstGeom prst="rect">
            <a:avLst/>
          </a:prstGeom>
        </p:spPr>
      </p:pic>
      <p:sp>
        <p:nvSpPr>
          <p:cNvPr id="2" name="Title 1"/>
          <p:cNvSpPr>
            <a:spLocks noGrp="1"/>
          </p:cNvSpPr>
          <p:nvPr>
            <p:ph type="title"/>
            <p:custDataLst>
              <p:tags r:id="rId2"/>
            </p:custDataLst>
          </p:nvPr>
        </p:nvSpPr>
        <p:spPr>
          <a:xfrm>
            <a:off x="467544" y="1201723"/>
            <a:ext cx="3008434" cy="4454554"/>
          </a:xfrm>
        </p:spPr>
        <p:txBody>
          <a:bodyPr anchor="ctr">
            <a:normAutofit/>
          </a:bodyPr>
          <a:lstStyle/>
          <a:p>
            <a:r>
              <a:rPr lang="en-US" sz="3200" dirty="0"/>
              <a:t>Classification  </a:t>
            </a:r>
            <a:r>
              <a:rPr lang="en-US" sz="3000" dirty="0" err="1"/>
              <a:t>Vivek</a:t>
            </a:r>
            <a:r>
              <a:rPr lang="en-US" sz="3000" dirty="0"/>
              <a:t> Narayan algorithm</a:t>
            </a:r>
          </a:p>
        </p:txBody>
      </p:sp>
      <p:sp>
        <p:nvSpPr>
          <p:cNvPr id="16" name="Rectangle 15">
            <a:extLst>
              <a:ext uri="{FF2B5EF4-FFF2-40B4-BE49-F238E27FC236}">
                <a16:creationId xmlns:a16="http://schemas.microsoft.com/office/drawing/2014/main" id="{BB17FFD2-DBC7-4ABB-B2A0-7E18EC1B80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23130" cy="6858000"/>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a:extLst>
              <a:ext uri="{FF2B5EF4-FFF2-40B4-BE49-F238E27FC236}">
                <a16:creationId xmlns:a16="http://schemas.microsoft.com/office/drawing/2014/main" id="{DF737BB4-6553-47A8-893F-178A10C6B6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1531" y="0"/>
            <a:ext cx="3428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Content Placeholder 4"/>
          <p:cNvSpPr>
            <a:spLocks noGrp="1"/>
          </p:cNvSpPr>
          <p:nvPr>
            <p:ph idx="1"/>
            <p:custDataLst>
              <p:tags r:id="rId3"/>
            </p:custDataLst>
          </p:nvPr>
        </p:nvSpPr>
        <p:spPr>
          <a:xfrm>
            <a:off x="3779912" y="188640"/>
            <a:ext cx="5040560" cy="6552728"/>
          </a:xfrm>
        </p:spPr>
        <p:txBody>
          <a:bodyPr anchor="ctr">
            <a:normAutofit/>
          </a:bodyPr>
          <a:lstStyle/>
          <a:p>
            <a:r>
              <a:rPr lang="en-US" sz="2000" dirty="0"/>
              <a:t>By using this extension of the Naive Bayes Model we hope to see an improvement in accuracy</a:t>
            </a:r>
          </a:p>
          <a:p>
            <a:r>
              <a:rPr lang="en-US" sz="2000" dirty="0"/>
              <a:t>The </a:t>
            </a:r>
            <a:r>
              <a:rPr lang="en-US" sz="2000" dirty="0" err="1"/>
              <a:t>Vivekn</a:t>
            </a:r>
            <a:r>
              <a:rPr lang="en-US" sz="2000" dirty="0"/>
              <a:t> algorithm for classification is used by John Snow Labs for text classification</a:t>
            </a:r>
          </a:p>
          <a:p>
            <a:r>
              <a:rPr lang="en-US" sz="2000" dirty="0"/>
              <a:t>Instead of just analyzing the one column we assemble a sentence and document output and include these in our analysis</a:t>
            </a:r>
          </a:p>
          <a:p>
            <a:r>
              <a:rPr lang="en-US" sz="2000" dirty="0"/>
              <a:t>Accuracy is highly impacted by use of negation handling; for example, “not good” if tokenized would count for positive sentiment(“good”), </a:t>
            </a:r>
            <a:r>
              <a:rPr lang="en-US" sz="2000" dirty="0" err="1"/>
              <a:t>Vivekn</a:t>
            </a:r>
            <a:r>
              <a:rPr lang="en-US" sz="2000" dirty="0"/>
              <a:t> algorithm handles this by classifying it as negative taking into consideration the negation </a:t>
            </a:r>
            <a:endParaRPr lang="en-IN" sz="1400" dirty="0"/>
          </a:p>
        </p:txBody>
      </p:sp>
    </p:spTree>
    <p:custDataLst>
      <p:tags r:id="rId1"/>
    </p:custDataLst>
    <p:extLst>
      <p:ext uri="{BB962C8B-B14F-4D97-AF65-F5344CB8AC3E}">
        <p14:creationId xmlns:p14="http://schemas.microsoft.com/office/powerpoint/2010/main" val="125465128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DVSECTIONID" val="QUq8QELArFIgadhH063fpq"/>
</p:tagLst>
</file>

<file path=ppt/tags/tag10.xml><?xml version="1.0" encoding="utf-8"?>
<p:tagLst xmlns:a="http://schemas.openxmlformats.org/drawingml/2006/main" xmlns:r="http://schemas.openxmlformats.org/officeDocument/2006/relationships" xmlns:p="http://schemas.openxmlformats.org/presentationml/2006/main">
  <p:tag name="DVSECTIONID" val="QUq8QELArFIgadhH063fpq"/>
</p:tagLst>
</file>

<file path=ppt/tags/tag11.xml><?xml version="1.0" encoding="utf-8"?>
<p:tagLst xmlns:a="http://schemas.openxmlformats.org/drawingml/2006/main" xmlns:r="http://schemas.openxmlformats.org/officeDocument/2006/relationships" xmlns:p="http://schemas.openxmlformats.org/presentationml/2006/main">
  <p:tag name="DVSHAPEID" val="InkrlxYPS4jAzciXk8ToAM"/>
</p:tagLst>
</file>

<file path=ppt/tags/tag12.xml><?xml version="1.0" encoding="utf-8"?>
<p:tagLst xmlns:a="http://schemas.openxmlformats.org/drawingml/2006/main" xmlns:r="http://schemas.openxmlformats.org/officeDocument/2006/relationships" xmlns:p="http://schemas.openxmlformats.org/presentationml/2006/main">
  <p:tag name="DVSECTIONID" val="QUq8QELArFIgadhH063fpq"/>
</p:tagLst>
</file>

<file path=ppt/tags/tag13.xml><?xml version="1.0" encoding="utf-8"?>
<p:tagLst xmlns:a="http://schemas.openxmlformats.org/drawingml/2006/main" xmlns:r="http://schemas.openxmlformats.org/officeDocument/2006/relationships" xmlns:p="http://schemas.openxmlformats.org/presentationml/2006/main">
  <p:tag name="DVSHAPEID" val="InkrlxYPS4jAzciXk8ToAM"/>
</p:tagLst>
</file>

<file path=ppt/tags/tag14.xml><?xml version="1.0" encoding="utf-8"?>
<p:tagLst xmlns:a="http://schemas.openxmlformats.org/drawingml/2006/main" xmlns:r="http://schemas.openxmlformats.org/officeDocument/2006/relationships" xmlns:p="http://schemas.openxmlformats.org/presentationml/2006/main">
  <p:tag name="DVSHAPEID" val="retnMj4SFfqbVIhVK0Rf83"/>
</p:tagLst>
</file>

<file path=ppt/tags/tag15.xml><?xml version="1.0" encoding="utf-8"?>
<p:tagLst xmlns:a="http://schemas.openxmlformats.org/drawingml/2006/main" xmlns:r="http://schemas.openxmlformats.org/officeDocument/2006/relationships" xmlns:p="http://schemas.openxmlformats.org/presentationml/2006/main">
  <p:tag name="DVSECTIONID" val="QUq8QELArFIgadhH063fpq"/>
</p:tagLst>
</file>

<file path=ppt/tags/tag16.xml><?xml version="1.0" encoding="utf-8"?>
<p:tagLst xmlns:a="http://schemas.openxmlformats.org/drawingml/2006/main" xmlns:r="http://schemas.openxmlformats.org/officeDocument/2006/relationships" xmlns:p="http://schemas.openxmlformats.org/presentationml/2006/main">
  <p:tag name="DVSHAPEID" val="InkrlxYPS4jAzciXk8ToAM"/>
</p:tagLst>
</file>

<file path=ppt/tags/tag17.xml><?xml version="1.0" encoding="utf-8"?>
<p:tagLst xmlns:a="http://schemas.openxmlformats.org/drawingml/2006/main" xmlns:r="http://schemas.openxmlformats.org/officeDocument/2006/relationships" xmlns:p="http://schemas.openxmlformats.org/presentationml/2006/main">
  <p:tag name="DVSHAPEID" val="retnMj4SFfqbVIhVK0Rf83"/>
</p:tagLst>
</file>

<file path=ppt/tags/tag18.xml><?xml version="1.0" encoding="utf-8"?>
<p:tagLst xmlns:a="http://schemas.openxmlformats.org/drawingml/2006/main" xmlns:r="http://schemas.openxmlformats.org/officeDocument/2006/relationships" xmlns:p="http://schemas.openxmlformats.org/presentationml/2006/main">
  <p:tag name="DVSECTIONID" val="QUq8QELArFIgadhH063fpq"/>
</p:tagLst>
</file>

<file path=ppt/tags/tag19.xml><?xml version="1.0" encoding="utf-8"?>
<p:tagLst xmlns:a="http://schemas.openxmlformats.org/drawingml/2006/main" xmlns:r="http://schemas.openxmlformats.org/officeDocument/2006/relationships" xmlns:p="http://schemas.openxmlformats.org/presentationml/2006/main">
  <p:tag name="DVSHAPEID" val="InkrlxYPS4jAzciXk8ToAM"/>
</p:tagLst>
</file>

<file path=ppt/tags/tag2.xml><?xml version="1.0" encoding="utf-8"?>
<p:tagLst xmlns:a="http://schemas.openxmlformats.org/drawingml/2006/main" xmlns:r="http://schemas.openxmlformats.org/officeDocument/2006/relationships" xmlns:p="http://schemas.openxmlformats.org/presentationml/2006/main">
  <p:tag name="DVSHAPEID" val="InkrlxYPS4jAzciXk8ToAM"/>
</p:tagLst>
</file>

<file path=ppt/tags/tag20.xml><?xml version="1.0" encoding="utf-8"?>
<p:tagLst xmlns:a="http://schemas.openxmlformats.org/drawingml/2006/main" xmlns:r="http://schemas.openxmlformats.org/officeDocument/2006/relationships" xmlns:p="http://schemas.openxmlformats.org/presentationml/2006/main">
  <p:tag name="DVSECTIONID" val="QUq8QELArFIgadhH063fpq"/>
</p:tagLst>
</file>

<file path=ppt/tags/tag21.xml><?xml version="1.0" encoding="utf-8"?>
<p:tagLst xmlns:a="http://schemas.openxmlformats.org/drawingml/2006/main" xmlns:r="http://schemas.openxmlformats.org/officeDocument/2006/relationships" xmlns:p="http://schemas.openxmlformats.org/presentationml/2006/main">
  <p:tag name="DVSHAPEID" val="InkrlxYPS4jAzciXk8ToAM"/>
</p:tagLst>
</file>

<file path=ppt/tags/tag22.xml><?xml version="1.0" encoding="utf-8"?>
<p:tagLst xmlns:a="http://schemas.openxmlformats.org/drawingml/2006/main" xmlns:r="http://schemas.openxmlformats.org/officeDocument/2006/relationships" xmlns:p="http://schemas.openxmlformats.org/presentationml/2006/main">
  <p:tag name="DVSHAPEID" val="retnMj4SFfqbVIhVK0Rf83"/>
</p:tagLst>
</file>

<file path=ppt/tags/tag23.xml><?xml version="1.0" encoding="utf-8"?>
<p:tagLst xmlns:a="http://schemas.openxmlformats.org/drawingml/2006/main" xmlns:r="http://schemas.openxmlformats.org/officeDocument/2006/relationships" xmlns:p="http://schemas.openxmlformats.org/presentationml/2006/main">
  <p:tag name="DVSECTIONID" val="QUq8QELArFIgadhH063fpq"/>
</p:tagLst>
</file>

<file path=ppt/tags/tag24.xml><?xml version="1.0" encoding="utf-8"?>
<p:tagLst xmlns:a="http://schemas.openxmlformats.org/drawingml/2006/main" xmlns:r="http://schemas.openxmlformats.org/officeDocument/2006/relationships" xmlns:p="http://schemas.openxmlformats.org/presentationml/2006/main">
  <p:tag name="DVSHAPEID" val="InkrlxYPS4jAzciXk8ToAM"/>
</p:tagLst>
</file>

<file path=ppt/tags/tag25.xml><?xml version="1.0" encoding="utf-8"?>
<p:tagLst xmlns:a="http://schemas.openxmlformats.org/drawingml/2006/main" xmlns:r="http://schemas.openxmlformats.org/officeDocument/2006/relationships" xmlns:p="http://schemas.openxmlformats.org/presentationml/2006/main">
  <p:tag name="DVSHAPEID" val="retnMj4SFfqbVIhVK0Rf83"/>
</p:tagLst>
</file>

<file path=ppt/tags/tag26.xml><?xml version="1.0" encoding="utf-8"?>
<p:tagLst xmlns:a="http://schemas.openxmlformats.org/drawingml/2006/main" xmlns:r="http://schemas.openxmlformats.org/officeDocument/2006/relationships" xmlns:p="http://schemas.openxmlformats.org/presentationml/2006/main">
  <p:tag name="DVSECTIONID" val="QUq8QELArFIgadhH063fpq"/>
</p:tagLst>
</file>

<file path=ppt/tags/tag27.xml><?xml version="1.0" encoding="utf-8"?>
<p:tagLst xmlns:a="http://schemas.openxmlformats.org/drawingml/2006/main" xmlns:r="http://schemas.openxmlformats.org/officeDocument/2006/relationships" xmlns:p="http://schemas.openxmlformats.org/presentationml/2006/main">
  <p:tag name="DVSHAPEID" val="InkrlxYPS4jAzciXk8ToAM"/>
</p:tagLst>
</file>

<file path=ppt/tags/tag28.xml><?xml version="1.0" encoding="utf-8"?>
<p:tagLst xmlns:a="http://schemas.openxmlformats.org/drawingml/2006/main" xmlns:r="http://schemas.openxmlformats.org/officeDocument/2006/relationships" xmlns:p="http://schemas.openxmlformats.org/presentationml/2006/main">
  <p:tag name="DVSHAPEID" val="retnMj4SFfqbVIhVK0Rf83"/>
</p:tagLst>
</file>

<file path=ppt/tags/tag29.xml><?xml version="1.0" encoding="utf-8"?>
<p:tagLst xmlns:a="http://schemas.openxmlformats.org/drawingml/2006/main" xmlns:r="http://schemas.openxmlformats.org/officeDocument/2006/relationships" xmlns:p="http://schemas.openxmlformats.org/presentationml/2006/main">
  <p:tag name="DVSECTIONID" val="QUq8QELArFIgadhH063fpq"/>
</p:tagLst>
</file>

<file path=ppt/tags/tag3.xml><?xml version="1.0" encoding="utf-8"?>
<p:tagLst xmlns:a="http://schemas.openxmlformats.org/drawingml/2006/main" xmlns:r="http://schemas.openxmlformats.org/officeDocument/2006/relationships" xmlns:p="http://schemas.openxmlformats.org/presentationml/2006/main">
  <p:tag name="DVSHAPEID" val="retnMj4SFfqbVIhVK0Rf83"/>
</p:tagLst>
</file>

<file path=ppt/tags/tag30.xml><?xml version="1.0" encoding="utf-8"?>
<p:tagLst xmlns:a="http://schemas.openxmlformats.org/drawingml/2006/main" xmlns:r="http://schemas.openxmlformats.org/officeDocument/2006/relationships" xmlns:p="http://schemas.openxmlformats.org/presentationml/2006/main">
  <p:tag name="DVSHAPEID" val="InkrlxYPS4jAzciXk8ToAM"/>
</p:tagLst>
</file>

<file path=ppt/tags/tag31.xml><?xml version="1.0" encoding="utf-8"?>
<p:tagLst xmlns:a="http://schemas.openxmlformats.org/drawingml/2006/main" xmlns:r="http://schemas.openxmlformats.org/officeDocument/2006/relationships" xmlns:p="http://schemas.openxmlformats.org/presentationml/2006/main">
  <p:tag name="DVSECTIONID" val="QUq8QELArFIgadhH063fpq"/>
</p:tagLst>
</file>

<file path=ppt/tags/tag32.xml><?xml version="1.0" encoding="utf-8"?>
<p:tagLst xmlns:a="http://schemas.openxmlformats.org/drawingml/2006/main" xmlns:r="http://schemas.openxmlformats.org/officeDocument/2006/relationships" xmlns:p="http://schemas.openxmlformats.org/presentationml/2006/main">
  <p:tag name="DVSHAPEID" val="InkrlxYPS4jAzciXk8ToAM"/>
</p:tagLst>
</file>

<file path=ppt/tags/tag33.xml><?xml version="1.0" encoding="utf-8"?>
<p:tagLst xmlns:a="http://schemas.openxmlformats.org/drawingml/2006/main" xmlns:r="http://schemas.openxmlformats.org/officeDocument/2006/relationships" xmlns:p="http://schemas.openxmlformats.org/presentationml/2006/main">
  <p:tag name="DVSECTIONID" val="QUq8QELArFIgadhH063fpq"/>
</p:tagLst>
</file>

<file path=ppt/tags/tag34.xml><?xml version="1.0" encoding="utf-8"?>
<p:tagLst xmlns:a="http://schemas.openxmlformats.org/drawingml/2006/main" xmlns:r="http://schemas.openxmlformats.org/officeDocument/2006/relationships" xmlns:p="http://schemas.openxmlformats.org/presentationml/2006/main">
  <p:tag name="DVSHAPEID" val="InkrlxYPS4jAzciXk8ToAM"/>
</p:tagLst>
</file>

<file path=ppt/tags/tag35.xml><?xml version="1.0" encoding="utf-8"?>
<p:tagLst xmlns:a="http://schemas.openxmlformats.org/drawingml/2006/main" xmlns:r="http://schemas.openxmlformats.org/officeDocument/2006/relationships" xmlns:p="http://schemas.openxmlformats.org/presentationml/2006/main">
  <p:tag name="DVSECTIONID" val="QUq8QELArFIgadhH063fpq"/>
</p:tagLst>
</file>

<file path=ppt/tags/tag36.xml><?xml version="1.0" encoding="utf-8"?>
<p:tagLst xmlns:a="http://schemas.openxmlformats.org/drawingml/2006/main" xmlns:r="http://schemas.openxmlformats.org/officeDocument/2006/relationships" xmlns:p="http://schemas.openxmlformats.org/presentationml/2006/main">
  <p:tag name="DVSECTIONID" val="QUq8QELArFIgadhH063fpq"/>
</p:tagLst>
</file>

<file path=ppt/tags/tag37.xml><?xml version="1.0" encoding="utf-8"?>
<p:tagLst xmlns:a="http://schemas.openxmlformats.org/drawingml/2006/main" xmlns:r="http://schemas.openxmlformats.org/officeDocument/2006/relationships" xmlns:p="http://schemas.openxmlformats.org/presentationml/2006/main">
  <p:tag name="DVSHAPEID" val="InkrlxYPS4jAzciXk8ToAM"/>
</p:tagLst>
</file>

<file path=ppt/tags/tag38.xml><?xml version="1.0" encoding="utf-8"?>
<p:tagLst xmlns:a="http://schemas.openxmlformats.org/drawingml/2006/main" xmlns:r="http://schemas.openxmlformats.org/officeDocument/2006/relationships" xmlns:p="http://schemas.openxmlformats.org/presentationml/2006/main">
  <p:tag name="DVSHAPEID" val="retnMj4SFfqbVIhVK0Rf83"/>
</p:tagLst>
</file>

<file path=ppt/tags/tag4.xml><?xml version="1.0" encoding="utf-8"?>
<p:tagLst xmlns:a="http://schemas.openxmlformats.org/drawingml/2006/main" xmlns:r="http://schemas.openxmlformats.org/officeDocument/2006/relationships" xmlns:p="http://schemas.openxmlformats.org/presentationml/2006/main">
  <p:tag name="DVSHAPEID" val="InkrlxYPS4jAzciXk8ToAM"/>
</p:tagLst>
</file>

<file path=ppt/tags/tag5.xml><?xml version="1.0" encoding="utf-8"?>
<p:tagLst xmlns:a="http://schemas.openxmlformats.org/drawingml/2006/main" xmlns:r="http://schemas.openxmlformats.org/officeDocument/2006/relationships" xmlns:p="http://schemas.openxmlformats.org/presentationml/2006/main">
  <p:tag name="DVSECTIONID" val="QUq8QELArFIgadhH063fpq"/>
</p:tagLst>
</file>

<file path=ppt/tags/tag6.xml><?xml version="1.0" encoding="utf-8"?>
<p:tagLst xmlns:a="http://schemas.openxmlformats.org/drawingml/2006/main" xmlns:r="http://schemas.openxmlformats.org/officeDocument/2006/relationships" xmlns:p="http://schemas.openxmlformats.org/presentationml/2006/main">
  <p:tag name="DVSHAPEID" val="InkrlxYPS4jAzciXk8ToAM"/>
</p:tagLst>
</file>

<file path=ppt/tags/tag7.xml><?xml version="1.0" encoding="utf-8"?>
<p:tagLst xmlns:a="http://schemas.openxmlformats.org/drawingml/2006/main" xmlns:r="http://schemas.openxmlformats.org/officeDocument/2006/relationships" xmlns:p="http://schemas.openxmlformats.org/presentationml/2006/main">
  <p:tag name="DVSHAPEID" val="retnMj4SFfqbVIhVK0Rf83"/>
</p:tagLst>
</file>

<file path=ppt/tags/tag8.xml><?xml version="1.0" encoding="utf-8"?>
<p:tagLst xmlns:a="http://schemas.openxmlformats.org/drawingml/2006/main" xmlns:r="http://schemas.openxmlformats.org/officeDocument/2006/relationships" xmlns:p="http://schemas.openxmlformats.org/presentationml/2006/main">
  <p:tag name="DVSECTIONID" val="QUq8QELArFIgadhH063fpq"/>
</p:tagLst>
</file>

<file path=ppt/tags/tag9.xml><?xml version="1.0" encoding="utf-8"?>
<p:tagLst xmlns:a="http://schemas.openxmlformats.org/drawingml/2006/main" xmlns:r="http://schemas.openxmlformats.org/officeDocument/2006/relationships" xmlns:p="http://schemas.openxmlformats.org/presentationml/2006/main">
  <p:tag name="DVSHAPEID" val="InkrlxYPS4jAzciXk8ToAM"/>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adison">
  <a:themeElements>
    <a:clrScheme name="Madison">
      <a:dk1>
        <a:sysClr val="windowText" lastClr="000000"/>
      </a:dk1>
      <a:lt1>
        <a:sysClr val="window" lastClr="FFFFFF"/>
      </a:lt1>
      <a:dk2>
        <a:srgbClr val="1F2D29"/>
      </a:dk2>
      <a:lt2>
        <a:srgbClr val="C5FAEB"/>
      </a:lt2>
      <a:accent1>
        <a:srgbClr val="A1D68B"/>
      </a:accent1>
      <a:accent2>
        <a:srgbClr val="5EC795"/>
      </a:accent2>
      <a:accent3>
        <a:srgbClr val="4DADCF"/>
      </a:accent3>
      <a:accent4>
        <a:srgbClr val="CDB756"/>
      </a:accent4>
      <a:accent5>
        <a:srgbClr val="E29C36"/>
      </a:accent5>
      <a:accent6>
        <a:srgbClr val="8EC0C1"/>
      </a:accent6>
      <a:hlink>
        <a:srgbClr val="6D9D9B"/>
      </a:hlink>
      <a:folHlink>
        <a:srgbClr val="6D8583"/>
      </a:folHlink>
    </a:clrScheme>
    <a:fontScheme name="Madison">
      <a:majorFont>
        <a:latin typeface="Arial" panose="020B0604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dison">
      <a:fillStyleLst>
        <a:solidFill>
          <a:schemeClr val="phClr"/>
        </a:solidFill>
        <a:gradFill rotWithShape="1">
          <a:gsLst>
            <a:gs pos="0">
              <a:schemeClr val="phClr">
                <a:tint val="48000"/>
                <a:alpha val="88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4000"/>
                <a:satMod val="130000"/>
                <a:lumMod val="92000"/>
              </a:schemeClr>
            </a:gs>
            <a:gs pos="100000">
              <a:schemeClr val="phClr">
                <a:shade val="76000"/>
                <a:satMod val="130000"/>
                <a:lumMod val="88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solidFill>
          <a:schemeClr val="phClr"/>
        </a:solidFill>
        <a:blipFill rotWithShape="1">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Madison" id="{025CB5FB-2DD3-45EE-B6F0-CC461540EB19}" vid="{6AC10936-2DFC-4054-9ADF-B5E2C5F8619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1498</Words>
  <Application>Microsoft Office PowerPoint</Application>
  <PresentationFormat>On-screen Show (4:3)</PresentationFormat>
  <Paragraphs>152</Paragraphs>
  <Slides>15</Slides>
  <Notes>15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Arial</vt:lpstr>
      <vt:lpstr>Calibri</vt:lpstr>
      <vt:lpstr>Helvetica</vt:lpstr>
      <vt:lpstr>Helvetica Neue</vt:lpstr>
      <vt:lpstr>MS Shell Dlg 2</vt:lpstr>
      <vt:lpstr>Wingdings</vt:lpstr>
      <vt:lpstr>Wingdings 3</vt:lpstr>
      <vt:lpstr>Madison</vt:lpstr>
      <vt:lpstr>CIS 8795  IT Infrastructure  for Big Data</vt:lpstr>
      <vt:lpstr>Problem Statement</vt:lpstr>
      <vt:lpstr>What we Plan to do?</vt:lpstr>
      <vt:lpstr>Data Sample</vt:lpstr>
      <vt:lpstr>Data Preparation</vt:lpstr>
      <vt:lpstr>Model</vt:lpstr>
      <vt:lpstr>Results</vt:lpstr>
      <vt:lpstr>High and Low Words</vt:lpstr>
      <vt:lpstr>Classification  Vivek Narayan algorithm</vt:lpstr>
      <vt:lpstr>Method</vt:lpstr>
      <vt:lpstr>Results of Vivekn Algorithm</vt:lpstr>
      <vt:lpstr>Logistic Regression vs Vivekn Classification</vt:lpstr>
      <vt:lpstr>Conclusion</vt:lpstr>
      <vt:lpstr>THANK YOU</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2019-04-16T19:17:28Z</dcterms:created>
  <dcterms:modified xsi:type="dcterms:W3CDTF">2019-04-30T22:38:10Z</dcterms:modified>
</cp:coreProperties>
</file>